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5" r:id="rId5"/>
    <p:sldMasterId id="2147483687" r:id="rId6"/>
    <p:sldMasterId id="2147483688" r:id="rId7"/>
    <p:sldMasterId id="2147483690" r:id="rId8"/>
  </p:sldMasterIdLst>
  <p:notesMasterIdLst>
    <p:notesMasterId r:id="rId49"/>
  </p:notesMasterIdLst>
  <p:sldIdLst>
    <p:sldId id="257" r:id="rId9"/>
    <p:sldId id="274" r:id="rId10"/>
    <p:sldId id="260" r:id="rId11"/>
    <p:sldId id="261" r:id="rId12"/>
    <p:sldId id="288" r:id="rId13"/>
    <p:sldId id="271" r:id="rId14"/>
    <p:sldId id="272" r:id="rId15"/>
    <p:sldId id="273" r:id="rId16"/>
    <p:sldId id="279" r:id="rId17"/>
    <p:sldId id="280" r:id="rId18"/>
    <p:sldId id="263" r:id="rId19"/>
    <p:sldId id="283" r:id="rId20"/>
    <p:sldId id="284" r:id="rId21"/>
    <p:sldId id="285" r:id="rId22"/>
    <p:sldId id="286" r:id="rId23"/>
    <p:sldId id="264" r:id="rId24"/>
    <p:sldId id="289" r:id="rId25"/>
    <p:sldId id="296" r:id="rId26"/>
    <p:sldId id="290" r:id="rId27"/>
    <p:sldId id="302" r:id="rId28"/>
    <p:sldId id="301" r:id="rId29"/>
    <p:sldId id="266" r:id="rId30"/>
    <p:sldId id="267" r:id="rId31"/>
    <p:sldId id="268" r:id="rId32"/>
    <p:sldId id="269" r:id="rId33"/>
    <p:sldId id="275" r:id="rId34"/>
    <p:sldId id="277" r:id="rId35"/>
    <p:sldId id="278" r:id="rId36"/>
    <p:sldId id="281" r:id="rId37"/>
    <p:sldId id="282" r:id="rId38"/>
    <p:sldId id="292" r:id="rId39"/>
    <p:sldId id="303" r:id="rId40"/>
    <p:sldId id="293" r:id="rId41"/>
    <p:sldId id="305" r:id="rId42"/>
    <p:sldId id="304" r:id="rId43"/>
    <p:sldId id="294" r:id="rId44"/>
    <p:sldId id="291" r:id="rId45"/>
    <p:sldId id="299" r:id="rId46"/>
    <p:sldId id="300" r:id="rId47"/>
    <p:sldId id="259" r:id="rId48"/>
  </p:sldIdLst>
  <p:sldSz cx="1069340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0E24D-ECD7-4C8C-B2E6-D8F2C1D3111E}" v="125" dt="2023-10-11T00:30:05.943"/>
    <p1510:client id="{A3563DBE-2EF2-4070-86AE-0538D11D71BB}" v="2531" dt="2023-10-11T09:42:50.175"/>
    <p1510:client id="{DC161B92-6056-4A9D-A3EF-80D474D979D1}" v="8329" dt="2023-10-11T09:15:32.129"/>
    <p1510:client id="{F9CE8FE4-7313-4EF5-958C-65DEAB1A15D1}" v="7551" dt="2023-10-11T10:58:23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58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n, Allie (contracted)" userId="e9e56a77-fd17-4317-8d25-2023c1a1c058" providerId="ADAL" clId="{F9CE8FE4-7313-4EF5-958C-65DEAB1A15D1}"/>
    <pc:docChg chg="undo custSel addSld delSld modSld sldOrd">
      <pc:chgData name="Shin, Allie (contracted)" userId="e9e56a77-fd17-4317-8d25-2023c1a1c058" providerId="ADAL" clId="{F9CE8FE4-7313-4EF5-958C-65DEAB1A15D1}" dt="2023-10-11T10:58:38.283" v="13185" actId="478"/>
      <pc:docMkLst>
        <pc:docMk/>
      </pc:docMkLst>
      <pc:sldChg chg="modSp mod">
        <pc:chgData name="Shin, Allie (contracted)" userId="e9e56a77-fd17-4317-8d25-2023c1a1c058" providerId="ADAL" clId="{F9CE8FE4-7313-4EF5-958C-65DEAB1A15D1}" dt="2023-10-11T02:09:36.298" v="1922" actId="1076"/>
        <pc:sldMkLst>
          <pc:docMk/>
          <pc:sldMk cId="246721489" sldId="257"/>
        </pc:sldMkLst>
        <pc:spChg chg="mod">
          <ac:chgData name="Shin, Allie (contracted)" userId="e9e56a77-fd17-4317-8d25-2023c1a1c058" providerId="ADAL" clId="{F9CE8FE4-7313-4EF5-958C-65DEAB1A15D1}" dt="2023-10-11T02:09:36.298" v="1922" actId="1076"/>
          <ac:spMkLst>
            <pc:docMk/>
            <pc:sldMk cId="246721489" sldId="257"/>
            <ac:spMk id="3" creationId="{E8C83752-F5DC-E255-387A-8252D62BC25D}"/>
          </ac:spMkLst>
        </pc:spChg>
      </pc:sldChg>
      <pc:sldChg chg="addSp delSp modSp mod">
        <pc:chgData name="Shin, Allie (contracted)" userId="e9e56a77-fd17-4317-8d25-2023c1a1c058" providerId="ADAL" clId="{F9CE8FE4-7313-4EF5-958C-65DEAB1A15D1}" dt="2023-10-11T10:57:09.067" v="12994"/>
        <pc:sldMkLst>
          <pc:docMk/>
          <pc:sldMk cId="1433037496" sldId="261"/>
        </pc:sldMkLst>
        <pc:spChg chg="mod">
          <ac:chgData name="Shin, Allie (contracted)" userId="e9e56a77-fd17-4317-8d25-2023c1a1c058" providerId="ADAL" clId="{F9CE8FE4-7313-4EF5-958C-65DEAB1A15D1}" dt="2023-10-11T02:06:12.930" v="1821" actId="20577"/>
          <ac:spMkLst>
            <pc:docMk/>
            <pc:sldMk cId="1433037496" sldId="261"/>
            <ac:spMk id="2" creationId="{24E26299-CD53-F15B-F91B-CD8B04123970}"/>
          </ac:spMkLst>
        </pc:spChg>
        <pc:spChg chg="add del mod">
          <ac:chgData name="Shin, Allie (contracted)" userId="e9e56a77-fd17-4317-8d25-2023c1a1c058" providerId="ADAL" clId="{F9CE8FE4-7313-4EF5-958C-65DEAB1A15D1}" dt="2023-10-11T10:57:09.067" v="12994"/>
          <ac:spMkLst>
            <pc:docMk/>
            <pc:sldMk cId="1433037496" sldId="261"/>
            <ac:spMk id="4" creationId="{2B828AF0-BAC7-8C6B-4531-77A3F60D96DE}"/>
          </ac:spMkLst>
        </pc:spChg>
      </pc:sldChg>
      <pc:sldChg chg="modSp mod">
        <pc:chgData name="Shin, Allie (contracted)" userId="e9e56a77-fd17-4317-8d25-2023c1a1c058" providerId="ADAL" clId="{F9CE8FE4-7313-4EF5-958C-65DEAB1A15D1}" dt="2023-10-11T02:06:23.534" v="1825" actId="20577"/>
        <pc:sldMkLst>
          <pc:docMk/>
          <pc:sldMk cId="652698677" sldId="263"/>
        </pc:sldMkLst>
        <pc:spChg chg="mod">
          <ac:chgData name="Shin, Allie (contracted)" userId="e9e56a77-fd17-4317-8d25-2023c1a1c058" providerId="ADAL" clId="{F9CE8FE4-7313-4EF5-958C-65DEAB1A15D1}" dt="2023-10-11T02:06:23.534" v="1825" actId="20577"/>
          <ac:spMkLst>
            <pc:docMk/>
            <pc:sldMk cId="652698677" sldId="263"/>
            <ac:spMk id="2" creationId="{24E26299-CD53-F15B-F91B-CD8B04123970}"/>
          </ac:spMkLst>
        </pc:spChg>
      </pc:sldChg>
      <pc:sldChg chg="modSp mod">
        <pc:chgData name="Shin, Allie (contracted)" userId="e9e56a77-fd17-4317-8d25-2023c1a1c058" providerId="ADAL" clId="{F9CE8FE4-7313-4EF5-958C-65DEAB1A15D1}" dt="2023-10-11T02:06:26.199" v="1826" actId="20577"/>
        <pc:sldMkLst>
          <pc:docMk/>
          <pc:sldMk cId="654084354" sldId="264"/>
        </pc:sldMkLst>
        <pc:spChg chg="mod">
          <ac:chgData name="Shin, Allie (contracted)" userId="e9e56a77-fd17-4317-8d25-2023c1a1c058" providerId="ADAL" clId="{F9CE8FE4-7313-4EF5-958C-65DEAB1A15D1}" dt="2023-10-11T02:06:26.199" v="1826" actId="20577"/>
          <ac:spMkLst>
            <pc:docMk/>
            <pc:sldMk cId="654084354" sldId="264"/>
            <ac:spMk id="2" creationId="{24E26299-CD53-F15B-F91B-CD8B04123970}"/>
          </ac:spMkLst>
        </pc:spChg>
      </pc:sldChg>
      <pc:sldChg chg="modSp mod">
        <pc:chgData name="Shin, Allie (contracted)" userId="e9e56a77-fd17-4317-8d25-2023c1a1c058" providerId="ADAL" clId="{F9CE8FE4-7313-4EF5-958C-65DEAB1A15D1}" dt="2023-10-11T02:06:28.334" v="1827" actId="20577"/>
        <pc:sldMkLst>
          <pc:docMk/>
          <pc:sldMk cId="867500964" sldId="265"/>
        </pc:sldMkLst>
        <pc:spChg chg="mod">
          <ac:chgData name="Shin, Allie (contracted)" userId="e9e56a77-fd17-4317-8d25-2023c1a1c058" providerId="ADAL" clId="{F9CE8FE4-7313-4EF5-958C-65DEAB1A15D1}" dt="2023-10-11T02:06:28.334" v="1827" actId="20577"/>
          <ac:spMkLst>
            <pc:docMk/>
            <pc:sldMk cId="867500964" sldId="265"/>
            <ac:spMk id="2" creationId="{24E26299-CD53-F15B-F91B-CD8B04123970}"/>
          </ac:spMkLst>
        </pc:spChg>
      </pc:sldChg>
      <pc:sldChg chg="delSp modSp mod">
        <pc:chgData name="Shin, Allie (contracted)" userId="e9e56a77-fd17-4317-8d25-2023c1a1c058" providerId="ADAL" clId="{F9CE8FE4-7313-4EF5-958C-65DEAB1A15D1}" dt="2023-10-11T02:08:31.776" v="1833" actId="1076"/>
        <pc:sldMkLst>
          <pc:docMk/>
          <pc:sldMk cId="3509846745" sldId="266"/>
        </pc:sldMkLst>
        <pc:spChg chg="mod">
          <ac:chgData name="Shin, Allie (contracted)" userId="e9e56a77-fd17-4317-8d25-2023c1a1c058" providerId="ADAL" clId="{F9CE8FE4-7313-4EF5-958C-65DEAB1A15D1}" dt="2023-10-11T02:05:25.174" v="1809" actId="20577"/>
          <ac:spMkLst>
            <pc:docMk/>
            <pc:sldMk cId="3509846745" sldId="266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2:05:14.326" v="1799" actId="14100"/>
          <ac:spMkLst>
            <pc:docMk/>
            <pc:sldMk cId="3509846745" sldId="266"/>
            <ac:spMk id="3" creationId="{537812EF-C274-89B2-6FCB-59F3C82C50DE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8" creationId="{8F117AD8-4908-7C13-E074-56666A37A6D1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9" creationId="{74205E9E-469C-5A75-C0C8-C7F09453A99C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0" creationId="{AE7E350D-817E-5C3A-5546-75E414A7ABCD}"/>
          </ac:spMkLst>
        </pc:spChg>
        <pc:spChg chg="del">
          <ac:chgData name="Shin, Allie (contracted)" userId="e9e56a77-fd17-4317-8d25-2023c1a1c058" providerId="ADAL" clId="{F9CE8FE4-7313-4EF5-958C-65DEAB1A15D1}" dt="2023-10-11T02:04:55.814" v="1748" actId="478"/>
          <ac:spMkLst>
            <pc:docMk/>
            <pc:sldMk cId="3509846745" sldId="266"/>
            <ac:spMk id="11" creationId="{163C4068-0188-1003-D67D-5BAF682AD533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2" creationId="{594B1E6E-EA50-0384-4D4C-1655D4D46573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3" creationId="{FE652A08-3BF6-3EC7-E473-47F9F42A1648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4" creationId="{968FFC38-556C-856A-2BF8-E4EE37FE827C}"/>
          </ac:spMkLst>
        </pc:spChg>
        <pc:spChg chg="del">
          <ac:chgData name="Shin, Allie (contracted)" userId="e9e56a77-fd17-4317-8d25-2023c1a1c058" providerId="ADAL" clId="{F9CE8FE4-7313-4EF5-958C-65DEAB1A15D1}" dt="2023-10-11T02:04:55.814" v="1748" actId="478"/>
          <ac:spMkLst>
            <pc:docMk/>
            <pc:sldMk cId="3509846745" sldId="266"/>
            <ac:spMk id="15" creationId="{DC842ED7-2F04-428F-A641-10FA153D29DE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6" creationId="{C1BC0C02-461D-CA6D-54B7-7B3B03580501}"/>
          </ac:spMkLst>
        </pc:spChg>
        <pc:spChg chg="mod">
          <ac:chgData name="Shin, Allie (contracted)" userId="e9e56a77-fd17-4317-8d25-2023c1a1c058" providerId="ADAL" clId="{F9CE8FE4-7313-4EF5-958C-65DEAB1A15D1}" dt="2023-10-11T02:08:31.776" v="1833" actId="1076"/>
          <ac:spMkLst>
            <pc:docMk/>
            <pc:sldMk cId="3509846745" sldId="266"/>
            <ac:spMk id="17" creationId="{45F6539D-F40E-6905-1FB4-6426C96DA1DE}"/>
          </ac:spMkLst>
        </pc:spChg>
        <pc:spChg chg="del">
          <ac:chgData name="Shin, Allie (contracted)" userId="e9e56a77-fd17-4317-8d25-2023c1a1c058" providerId="ADAL" clId="{F9CE8FE4-7313-4EF5-958C-65DEAB1A15D1}" dt="2023-10-11T02:04:55.814" v="1748" actId="478"/>
          <ac:spMkLst>
            <pc:docMk/>
            <pc:sldMk cId="3509846745" sldId="266"/>
            <ac:spMk id="18" creationId="{DC99A149-F0AD-ADC2-1CA4-DC33479ACC59}"/>
          </ac:spMkLst>
        </pc:spChg>
      </pc:sldChg>
      <pc:sldChg chg="addSp delSp modSp mod">
        <pc:chgData name="Shin, Allie (contracted)" userId="e9e56a77-fd17-4317-8d25-2023c1a1c058" providerId="ADAL" clId="{F9CE8FE4-7313-4EF5-958C-65DEAB1A15D1}" dt="2023-10-11T10:57:13.967" v="12996"/>
        <pc:sldMkLst>
          <pc:docMk/>
          <pc:sldMk cId="2450269916" sldId="267"/>
        </pc:sldMkLst>
        <pc:spChg chg="mod">
          <ac:chgData name="Shin, Allie (contracted)" userId="e9e56a77-fd17-4317-8d25-2023c1a1c058" providerId="ADAL" clId="{F9CE8FE4-7313-4EF5-958C-65DEAB1A15D1}" dt="2023-10-11T02:06:37.890" v="1828"/>
          <ac:spMkLst>
            <pc:docMk/>
            <pc:sldMk cId="2450269916" sldId="267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2:32:12.972" v="3881" actId="404"/>
          <ac:spMkLst>
            <pc:docMk/>
            <pc:sldMk cId="2450269916" sldId="267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10:57:13.967" v="12996"/>
          <ac:spMkLst>
            <pc:docMk/>
            <pc:sldMk cId="2450269916" sldId="267"/>
            <ac:spMk id="4" creationId="{23A057D5-CCD0-BF06-1933-0DC37F6D5777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17" creationId="{4C84BABC-9269-F1DB-43E8-E048841ECE7B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18" creationId="{BB5EC46E-0AAF-38A6-00EB-DCE7A64B7641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19" creationId="{F3E6C1E5-B751-5CCD-8A5C-B720AD2619A4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0" creationId="{9157F648-B051-1508-C969-02B839B02126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5" creationId="{AE2271E3-99D1-5101-DE82-3FE0D7BB058C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6" creationId="{A4741BEA-C075-F1C7-1788-DCD65400F088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7" creationId="{FA62F35C-22C5-39A0-23B2-E4FFE2CB6EAE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8" creationId="{05A88AA9-3128-4732-96B2-CFAFACE843B2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29" creationId="{0E3CDFBB-BF4F-6F13-870C-712C022F2D59}"/>
          </ac:spMkLst>
        </pc:spChg>
        <pc:spChg chg="add mod">
          <ac:chgData name="Shin, Allie (contracted)" userId="e9e56a77-fd17-4317-8d25-2023c1a1c058" providerId="ADAL" clId="{F9CE8FE4-7313-4EF5-958C-65DEAB1A15D1}" dt="2023-10-11T01:51:20.957" v="420" actId="1076"/>
          <ac:spMkLst>
            <pc:docMk/>
            <pc:sldMk cId="2450269916" sldId="267"/>
            <ac:spMk id="30" creationId="{2D687958-EA63-D1EF-0280-8AD88B4F43A2}"/>
          </ac:spMkLst>
        </pc:spChg>
        <pc:picChg chg="add mod">
          <ac:chgData name="Shin, Allie (contracted)" userId="e9e56a77-fd17-4317-8d25-2023c1a1c058" providerId="ADAL" clId="{F9CE8FE4-7313-4EF5-958C-65DEAB1A15D1}" dt="2023-10-11T01:53:10.262" v="630" actId="208"/>
          <ac:picMkLst>
            <pc:docMk/>
            <pc:sldMk cId="2450269916" sldId="267"/>
            <ac:picMk id="5" creationId="{92DC3CAB-2BC1-F979-0013-B3FFF507A64C}"/>
          </ac:picMkLst>
        </pc:picChg>
        <pc:picChg chg="add mod">
          <ac:chgData name="Shin, Allie (contracted)" userId="e9e56a77-fd17-4317-8d25-2023c1a1c058" providerId="ADAL" clId="{F9CE8FE4-7313-4EF5-958C-65DEAB1A15D1}" dt="2023-10-11T01:53:10.262" v="630" actId="208"/>
          <ac:picMkLst>
            <pc:docMk/>
            <pc:sldMk cId="2450269916" sldId="267"/>
            <ac:picMk id="7" creationId="{6C05D6E2-4898-D099-4A29-73BD1CF26D40}"/>
          </ac:picMkLst>
        </pc:picChg>
        <pc:picChg chg="add mod">
          <ac:chgData name="Shin, Allie (contracted)" userId="e9e56a77-fd17-4317-8d25-2023c1a1c058" providerId="ADAL" clId="{F9CE8FE4-7313-4EF5-958C-65DEAB1A15D1}" dt="2023-10-11T01:53:10.262" v="630" actId="208"/>
          <ac:picMkLst>
            <pc:docMk/>
            <pc:sldMk cId="2450269916" sldId="267"/>
            <ac:picMk id="9" creationId="{32F9BDE7-F1BF-EABF-9EB2-D392E3A56E55}"/>
          </ac:picMkLst>
        </pc:picChg>
        <pc:picChg chg="add mod">
          <ac:chgData name="Shin, Allie (contracted)" userId="e9e56a77-fd17-4317-8d25-2023c1a1c058" providerId="ADAL" clId="{F9CE8FE4-7313-4EF5-958C-65DEAB1A15D1}" dt="2023-10-11T01:51:20.957" v="420" actId="1076"/>
          <ac:picMkLst>
            <pc:docMk/>
            <pc:sldMk cId="2450269916" sldId="267"/>
            <ac:picMk id="11" creationId="{CD813970-8E76-757E-E158-3064EE1F1945}"/>
          </ac:picMkLst>
        </pc:picChg>
        <pc:picChg chg="add mod">
          <ac:chgData name="Shin, Allie (contracted)" userId="e9e56a77-fd17-4317-8d25-2023c1a1c058" providerId="ADAL" clId="{F9CE8FE4-7313-4EF5-958C-65DEAB1A15D1}" dt="2023-10-11T01:53:10.262" v="630" actId="208"/>
          <ac:picMkLst>
            <pc:docMk/>
            <pc:sldMk cId="2450269916" sldId="267"/>
            <ac:picMk id="13" creationId="{C9E7C35A-2C0D-27FE-C7C4-4B2DF080424D}"/>
          </ac:picMkLst>
        </pc:picChg>
        <pc:picChg chg="add del mod">
          <ac:chgData name="Shin, Allie (contracted)" userId="e9e56a77-fd17-4317-8d25-2023c1a1c058" providerId="ADAL" clId="{F9CE8FE4-7313-4EF5-958C-65DEAB1A15D1}" dt="2023-10-11T01:52:35.986" v="618" actId="21"/>
          <ac:picMkLst>
            <pc:docMk/>
            <pc:sldMk cId="2450269916" sldId="267"/>
            <ac:picMk id="32" creationId="{FDC75593-A9A0-B1D4-82F6-6C25BD609A92}"/>
          </ac:picMkLst>
        </pc:picChg>
        <pc:picChg chg="add del mod">
          <ac:chgData name="Shin, Allie (contracted)" userId="e9e56a77-fd17-4317-8d25-2023c1a1c058" providerId="ADAL" clId="{F9CE8FE4-7313-4EF5-958C-65DEAB1A15D1}" dt="2023-10-11T01:53:03.007" v="627" actId="21"/>
          <ac:picMkLst>
            <pc:docMk/>
            <pc:sldMk cId="2450269916" sldId="267"/>
            <ac:picMk id="33" creationId="{E689450E-34D0-9F19-D734-4C9E863AEEE6}"/>
          </ac:picMkLst>
        </pc:picChg>
        <pc:cxnChg chg="add mod">
          <ac:chgData name="Shin, Allie (contracted)" userId="e9e56a77-fd17-4317-8d25-2023c1a1c058" providerId="ADAL" clId="{F9CE8FE4-7313-4EF5-958C-65DEAB1A15D1}" dt="2023-10-11T01:51:20.957" v="420" actId="1076"/>
          <ac:cxnSpMkLst>
            <pc:docMk/>
            <pc:sldMk cId="2450269916" sldId="267"/>
            <ac:cxnSpMk id="14" creationId="{C7BA55FC-2D52-3397-7E1C-FFB12E770EE7}"/>
          </ac:cxnSpMkLst>
        </pc:cxnChg>
        <pc:cxnChg chg="add del mod">
          <ac:chgData name="Shin, Allie (contracted)" userId="e9e56a77-fd17-4317-8d25-2023c1a1c058" providerId="ADAL" clId="{F9CE8FE4-7313-4EF5-958C-65DEAB1A15D1}" dt="2023-10-11T01:50:05.430" v="398" actId="478"/>
          <ac:cxnSpMkLst>
            <pc:docMk/>
            <pc:sldMk cId="2450269916" sldId="267"/>
            <ac:cxnSpMk id="15" creationId="{CAEF96AF-EDD6-B5F7-EC18-DAD4977B2402}"/>
          </ac:cxnSpMkLst>
        </pc:cxnChg>
        <pc:cxnChg chg="add mod">
          <ac:chgData name="Shin, Allie (contracted)" userId="e9e56a77-fd17-4317-8d25-2023c1a1c058" providerId="ADAL" clId="{F9CE8FE4-7313-4EF5-958C-65DEAB1A15D1}" dt="2023-10-11T01:51:20.957" v="420" actId="1076"/>
          <ac:cxnSpMkLst>
            <pc:docMk/>
            <pc:sldMk cId="2450269916" sldId="267"/>
            <ac:cxnSpMk id="16" creationId="{4863B974-1009-A845-1341-4D8186568119}"/>
          </ac:cxnSpMkLst>
        </pc:cxnChg>
        <pc:cxnChg chg="add mod">
          <ac:chgData name="Shin, Allie (contracted)" userId="e9e56a77-fd17-4317-8d25-2023c1a1c058" providerId="ADAL" clId="{F9CE8FE4-7313-4EF5-958C-65DEAB1A15D1}" dt="2023-10-11T01:51:20.957" v="420" actId="1076"/>
          <ac:cxnSpMkLst>
            <pc:docMk/>
            <pc:sldMk cId="2450269916" sldId="267"/>
            <ac:cxnSpMk id="24" creationId="{CDB4950E-75F3-306D-5440-746D1511DB38}"/>
          </ac:cxnSpMkLst>
        </pc:cxnChg>
      </pc:sldChg>
      <pc:sldChg chg="addSp delSp modSp mod">
        <pc:chgData name="Shin, Allie (contracted)" userId="e9e56a77-fd17-4317-8d25-2023c1a1c058" providerId="ADAL" clId="{F9CE8FE4-7313-4EF5-958C-65DEAB1A15D1}" dt="2023-10-11T02:32:18.258" v="3882" actId="404"/>
        <pc:sldMkLst>
          <pc:docMk/>
          <pc:sldMk cId="513000867" sldId="268"/>
        </pc:sldMkLst>
        <pc:spChg chg="mod">
          <ac:chgData name="Shin, Allie (contracted)" userId="e9e56a77-fd17-4317-8d25-2023c1a1c058" providerId="ADAL" clId="{F9CE8FE4-7313-4EF5-958C-65DEAB1A15D1}" dt="2023-10-11T02:06:40.392" v="1829"/>
          <ac:spMkLst>
            <pc:docMk/>
            <pc:sldMk cId="513000867" sldId="268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2:32:18.258" v="3882" actId="404"/>
          <ac:spMkLst>
            <pc:docMk/>
            <pc:sldMk cId="513000867" sldId="268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01:53:20.786" v="636"/>
          <ac:spMkLst>
            <pc:docMk/>
            <pc:sldMk cId="513000867" sldId="268"/>
            <ac:spMk id="8" creationId="{A18448F9-0273-8E9F-5486-C70E660D5879}"/>
          </ac:spMkLst>
        </pc:spChg>
        <pc:spChg chg="add del mod">
          <ac:chgData name="Shin, Allie (contracted)" userId="e9e56a77-fd17-4317-8d25-2023c1a1c058" providerId="ADAL" clId="{F9CE8FE4-7313-4EF5-958C-65DEAB1A15D1}" dt="2023-10-11T01:53:20.786" v="636"/>
          <ac:spMkLst>
            <pc:docMk/>
            <pc:sldMk cId="513000867" sldId="268"/>
            <ac:spMk id="9" creationId="{4E23C3E1-CF87-C29B-114C-A5A287A01DCF}"/>
          </ac:spMkLst>
        </pc:spChg>
        <pc:spChg chg="add mod">
          <ac:chgData name="Shin, Allie (contracted)" userId="e9e56a77-fd17-4317-8d25-2023c1a1c058" providerId="ADAL" clId="{F9CE8FE4-7313-4EF5-958C-65DEAB1A15D1}" dt="2023-10-11T02:07:56.357" v="1831" actId="1076"/>
          <ac:spMkLst>
            <pc:docMk/>
            <pc:sldMk cId="513000867" sldId="268"/>
            <ac:spMk id="10" creationId="{E52E3BB7-8D1D-47DC-C0D7-6F83B3C38D19}"/>
          </ac:spMkLst>
        </pc:spChg>
        <pc:spChg chg="add mod">
          <ac:chgData name="Shin, Allie (contracted)" userId="e9e56a77-fd17-4317-8d25-2023c1a1c058" providerId="ADAL" clId="{F9CE8FE4-7313-4EF5-958C-65DEAB1A15D1}" dt="2023-10-11T02:07:59.694" v="1832" actId="1076"/>
          <ac:spMkLst>
            <pc:docMk/>
            <pc:sldMk cId="513000867" sldId="268"/>
            <ac:spMk id="11" creationId="{2BA2C6CA-85B2-4F0F-600D-51B82C00AEF5}"/>
          </ac:spMkLst>
        </pc:spChg>
        <pc:spChg chg="add del mod">
          <ac:chgData name="Shin, Allie (contracted)" userId="e9e56a77-fd17-4317-8d25-2023c1a1c058" providerId="ADAL" clId="{F9CE8FE4-7313-4EF5-958C-65DEAB1A15D1}" dt="2023-10-11T01:55:22.505" v="786" actId="478"/>
          <ac:spMkLst>
            <pc:docMk/>
            <pc:sldMk cId="513000867" sldId="268"/>
            <ac:spMk id="16" creationId="{02A282A9-EA04-F00D-DE26-6E3DD98904E0}"/>
          </ac:spMkLst>
        </pc:spChg>
        <pc:spChg chg="add mod">
          <ac:chgData name="Shin, Allie (contracted)" userId="e9e56a77-fd17-4317-8d25-2023c1a1c058" providerId="ADAL" clId="{F9CE8FE4-7313-4EF5-958C-65DEAB1A15D1}" dt="2023-10-11T01:55:20.931" v="785" actId="14100"/>
          <ac:spMkLst>
            <pc:docMk/>
            <pc:sldMk cId="513000867" sldId="268"/>
            <ac:spMk id="20" creationId="{2D155763-EC13-19AC-7147-EC34A8C81062}"/>
          </ac:spMkLst>
        </pc:spChg>
        <pc:spChg chg="add mod">
          <ac:chgData name="Shin, Allie (contracted)" userId="e9e56a77-fd17-4317-8d25-2023c1a1c058" providerId="ADAL" clId="{F9CE8FE4-7313-4EF5-958C-65DEAB1A15D1}" dt="2023-10-11T01:55:57.741" v="799" actId="1076"/>
          <ac:spMkLst>
            <pc:docMk/>
            <pc:sldMk cId="513000867" sldId="268"/>
            <ac:spMk id="23" creationId="{DFC41DBC-ABA7-C627-F80D-C3A0CD4CA40C}"/>
          </ac:spMkLst>
        </pc:spChg>
        <pc:picChg chg="add mod">
          <ac:chgData name="Shin, Allie (contracted)" userId="e9e56a77-fd17-4317-8d25-2023c1a1c058" providerId="ADAL" clId="{F9CE8FE4-7313-4EF5-958C-65DEAB1A15D1}" dt="2023-10-11T01:53:06.918" v="629" actId="208"/>
          <ac:picMkLst>
            <pc:docMk/>
            <pc:sldMk cId="513000867" sldId="268"/>
            <ac:picMk id="4" creationId="{276BF00B-52B7-CBA4-9F66-2EC5FE175CC9}"/>
          </ac:picMkLst>
        </pc:picChg>
        <pc:picChg chg="add del mod">
          <ac:chgData name="Shin, Allie (contracted)" userId="e9e56a77-fd17-4317-8d25-2023c1a1c058" providerId="ADAL" clId="{F9CE8FE4-7313-4EF5-958C-65DEAB1A15D1}" dt="2023-10-11T01:52:57.604" v="624" actId="21"/>
          <ac:picMkLst>
            <pc:docMk/>
            <pc:sldMk cId="513000867" sldId="268"/>
            <ac:picMk id="6" creationId="{D3B21028-8E73-DBE8-DB75-620D22F233B5}"/>
          </ac:picMkLst>
        </pc:picChg>
        <pc:picChg chg="add mod">
          <ac:chgData name="Shin, Allie (contracted)" userId="e9e56a77-fd17-4317-8d25-2023c1a1c058" providerId="ADAL" clId="{F9CE8FE4-7313-4EF5-958C-65DEAB1A15D1}" dt="2023-10-11T01:53:06.918" v="629" actId="208"/>
          <ac:picMkLst>
            <pc:docMk/>
            <pc:sldMk cId="513000867" sldId="268"/>
            <ac:picMk id="7" creationId="{4267C556-8DEE-FCA0-92B7-2807ABE15CA2}"/>
          </ac:picMkLst>
        </pc:picChg>
        <pc:picChg chg="add mod">
          <ac:chgData name="Shin, Allie (contracted)" userId="e9e56a77-fd17-4317-8d25-2023c1a1c058" providerId="ADAL" clId="{F9CE8FE4-7313-4EF5-958C-65DEAB1A15D1}" dt="2023-10-11T01:55:01.495" v="778" actId="1076"/>
          <ac:picMkLst>
            <pc:docMk/>
            <pc:sldMk cId="513000867" sldId="268"/>
            <ac:picMk id="13" creationId="{58D0B6D3-41D5-653B-7A26-BAB955BAF015}"/>
          </ac:picMkLst>
        </pc:picChg>
        <pc:picChg chg="add del">
          <ac:chgData name="Shin, Allie (contracted)" userId="e9e56a77-fd17-4317-8d25-2023c1a1c058" providerId="ADAL" clId="{F9CE8FE4-7313-4EF5-958C-65DEAB1A15D1}" dt="2023-10-11T01:54:30.894" v="770" actId="22"/>
          <ac:picMkLst>
            <pc:docMk/>
            <pc:sldMk cId="513000867" sldId="268"/>
            <ac:picMk id="15" creationId="{9964F37D-358E-CC2E-D822-56C2DF7421DF}"/>
          </ac:picMkLst>
        </pc:picChg>
        <pc:picChg chg="add del mod">
          <ac:chgData name="Shin, Allie (contracted)" userId="e9e56a77-fd17-4317-8d25-2023c1a1c058" providerId="ADAL" clId="{F9CE8FE4-7313-4EF5-958C-65DEAB1A15D1}" dt="2023-10-11T02:15:56.095" v="2196" actId="21"/>
          <ac:picMkLst>
            <pc:docMk/>
            <pc:sldMk cId="513000867" sldId="268"/>
            <ac:picMk id="24" creationId="{4DE35D46-0907-18FF-E925-607FE2E7B7FB}"/>
          </ac:picMkLst>
        </pc:picChg>
        <pc:cxnChg chg="add mod">
          <ac:chgData name="Shin, Allie (contracted)" userId="e9e56a77-fd17-4317-8d25-2023c1a1c058" providerId="ADAL" clId="{F9CE8FE4-7313-4EF5-958C-65DEAB1A15D1}" dt="2023-10-11T01:54:47.119" v="775" actId="1076"/>
          <ac:cxnSpMkLst>
            <pc:docMk/>
            <pc:sldMk cId="513000867" sldId="268"/>
            <ac:cxnSpMk id="17" creationId="{4D004882-70CA-0ECA-F8B4-B6BFBEB545AB}"/>
          </ac:cxnSpMkLst>
        </pc:cxnChg>
        <pc:cxnChg chg="add del mod">
          <ac:chgData name="Shin, Allie (contracted)" userId="e9e56a77-fd17-4317-8d25-2023c1a1c058" providerId="ADAL" clId="{F9CE8FE4-7313-4EF5-958C-65DEAB1A15D1}" dt="2023-10-11T01:54:57.865" v="777" actId="478"/>
          <ac:cxnSpMkLst>
            <pc:docMk/>
            <pc:sldMk cId="513000867" sldId="268"/>
            <ac:cxnSpMk id="19" creationId="{9A9AACEA-F836-A704-75E8-3D6F065C93B3}"/>
          </ac:cxnSpMkLst>
        </pc:cxnChg>
        <pc:cxnChg chg="add mod">
          <ac:chgData name="Shin, Allie (contracted)" userId="e9e56a77-fd17-4317-8d25-2023c1a1c058" providerId="ADAL" clId="{F9CE8FE4-7313-4EF5-958C-65DEAB1A15D1}" dt="2023-10-11T01:55:43.937" v="792" actId="1582"/>
          <ac:cxnSpMkLst>
            <pc:docMk/>
            <pc:sldMk cId="513000867" sldId="268"/>
            <ac:cxnSpMk id="22" creationId="{C9726623-079A-74EB-7186-ECAD0908E724}"/>
          </ac:cxnSpMkLst>
        </pc:cxnChg>
      </pc:sldChg>
      <pc:sldChg chg="addSp modSp mod">
        <pc:chgData name="Shin, Allie (contracted)" userId="e9e56a77-fd17-4317-8d25-2023c1a1c058" providerId="ADAL" clId="{F9CE8FE4-7313-4EF5-958C-65DEAB1A15D1}" dt="2023-10-11T05:58:40.186" v="6566" actId="115"/>
        <pc:sldMkLst>
          <pc:docMk/>
          <pc:sldMk cId="61869319" sldId="269"/>
        </pc:sldMkLst>
        <pc:spChg chg="mod">
          <ac:chgData name="Shin, Allie (contracted)" userId="e9e56a77-fd17-4317-8d25-2023c1a1c058" providerId="ADAL" clId="{F9CE8FE4-7313-4EF5-958C-65DEAB1A15D1}" dt="2023-10-11T02:06:43.084" v="1830"/>
          <ac:spMkLst>
            <pc:docMk/>
            <pc:sldMk cId="61869319" sldId="269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5:58:40.186" v="6566" actId="115"/>
          <ac:spMkLst>
            <pc:docMk/>
            <pc:sldMk cId="61869319" sldId="269"/>
            <ac:spMk id="3" creationId="{537812EF-C274-89B2-6FCB-59F3C82C50DE}"/>
          </ac:spMkLst>
        </pc:spChg>
        <pc:spChg chg="add mod">
          <ac:chgData name="Shin, Allie (contracted)" userId="e9e56a77-fd17-4317-8d25-2023c1a1c058" providerId="ADAL" clId="{F9CE8FE4-7313-4EF5-958C-65DEAB1A15D1}" dt="2023-10-11T02:04:17.944" v="1730" actId="164"/>
          <ac:spMkLst>
            <pc:docMk/>
            <pc:sldMk cId="61869319" sldId="269"/>
            <ac:spMk id="7" creationId="{4AE01731-A6EF-B01F-BFD3-46D56B6CB02F}"/>
          </ac:spMkLst>
        </pc:spChg>
        <pc:spChg chg="add mod">
          <ac:chgData name="Shin, Allie (contracted)" userId="e9e56a77-fd17-4317-8d25-2023c1a1c058" providerId="ADAL" clId="{F9CE8FE4-7313-4EF5-958C-65DEAB1A15D1}" dt="2023-10-11T02:04:17.944" v="1730" actId="164"/>
          <ac:spMkLst>
            <pc:docMk/>
            <pc:sldMk cId="61869319" sldId="269"/>
            <ac:spMk id="8" creationId="{BF726E1C-56FE-59F2-FE32-B3667CC47666}"/>
          </ac:spMkLst>
        </pc:spChg>
        <pc:spChg chg="add mod">
          <ac:chgData name="Shin, Allie (contracted)" userId="e9e56a77-fd17-4317-8d25-2023c1a1c058" providerId="ADAL" clId="{F9CE8FE4-7313-4EF5-958C-65DEAB1A15D1}" dt="2023-10-11T02:04:17.944" v="1730" actId="164"/>
          <ac:spMkLst>
            <pc:docMk/>
            <pc:sldMk cId="61869319" sldId="269"/>
            <ac:spMk id="9" creationId="{351F8B33-BBAC-FEAE-CDF2-779AB1C5269B}"/>
          </ac:spMkLst>
        </pc:spChg>
        <pc:grpChg chg="add mod">
          <ac:chgData name="Shin, Allie (contracted)" userId="e9e56a77-fd17-4317-8d25-2023c1a1c058" providerId="ADAL" clId="{F9CE8FE4-7313-4EF5-958C-65DEAB1A15D1}" dt="2023-10-11T02:04:21.211" v="1731" actId="14100"/>
          <ac:grpSpMkLst>
            <pc:docMk/>
            <pc:sldMk cId="61869319" sldId="269"/>
            <ac:grpSpMk id="10" creationId="{7AB2783C-5207-3B70-C464-75944783F35C}"/>
          </ac:grpSpMkLst>
        </pc:grpChg>
        <pc:picChg chg="add mod">
          <ac:chgData name="Shin, Allie (contracted)" userId="e9e56a77-fd17-4317-8d25-2023c1a1c058" providerId="ADAL" clId="{F9CE8FE4-7313-4EF5-958C-65DEAB1A15D1}" dt="2023-10-11T01:59:59.697" v="1088" actId="1076"/>
          <ac:picMkLst>
            <pc:docMk/>
            <pc:sldMk cId="61869319" sldId="269"/>
            <ac:picMk id="4" creationId="{5B5842A1-BF94-F3A2-0941-7D22C7735E8D}"/>
          </ac:picMkLst>
        </pc:picChg>
        <pc:picChg chg="add mod">
          <ac:chgData name="Shin, Allie (contracted)" userId="e9e56a77-fd17-4317-8d25-2023c1a1c058" providerId="ADAL" clId="{F9CE8FE4-7313-4EF5-958C-65DEAB1A15D1}" dt="2023-10-11T02:04:25.915" v="1732" actId="208"/>
          <ac:picMkLst>
            <pc:docMk/>
            <pc:sldMk cId="61869319" sldId="269"/>
            <ac:picMk id="6" creationId="{5FC87CA2-338D-F54B-50AF-7CEF43B720CA}"/>
          </ac:picMkLst>
        </pc:picChg>
      </pc:sldChg>
      <pc:sldChg chg="del">
        <pc:chgData name="Shin, Allie (contracted)" userId="e9e56a77-fd17-4317-8d25-2023c1a1c058" providerId="ADAL" clId="{F9CE8FE4-7313-4EF5-958C-65DEAB1A15D1}" dt="2023-10-11T02:05:39.028" v="1810" actId="47"/>
        <pc:sldMkLst>
          <pc:docMk/>
          <pc:sldMk cId="730837778" sldId="270"/>
        </pc:sldMkLst>
      </pc:sldChg>
      <pc:sldChg chg="modSp mod">
        <pc:chgData name="Shin, Allie (contracted)" userId="e9e56a77-fd17-4317-8d25-2023c1a1c058" providerId="ADAL" clId="{F9CE8FE4-7313-4EF5-958C-65DEAB1A15D1}" dt="2023-10-11T09:35:12.942" v="7078" actId="208"/>
        <pc:sldMkLst>
          <pc:docMk/>
          <pc:sldMk cId="2876273919" sldId="271"/>
        </pc:sldMkLst>
        <pc:spChg chg="mod">
          <ac:chgData name="Shin, Allie (contracted)" userId="e9e56a77-fd17-4317-8d25-2023c1a1c058" providerId="ADAL" clId="{F9CE8FE4-7313-4EF5-958C-65DEAB1A15D1}" dt="2023-10-11T02:06:08.211" v="1818" actId="20577"/>
          <ac:spMkLst>
            <pc:docMk/>
            <pc:sldMk cId="2876273919" sldId="271"/>
            <ac:spMk id="2" creationId="{24E26299-CD53-F15B-F91B-CD8B04123970}"/>
          </ac:spMkLst>
        </pc:spChg>
        <pc:picChg chg="mod">
          <ac:chgData name="Shin, Allie (contracted)" userId="e9e56a77-fd17-4317-8d25-2023c1a1c058" providerId="ADAL" clId="{F9CE8FE4-7313-4EF5-958C-65DEAB1A15D1}" dt="2023-10-11T09:35:12.942" v="7078" actId="208"/>
          <ac:picMkLst>
            <pc:docMk/>
            <pc:sldMk cId="2876273919" sldId="271"/>
            <ac:picMk id="9" creationId="{7736C5FE-040D-62D6-5EEA-D864C98B04CE}"/>
          </ac:picMkLst>
        </pc:picChg>
      </pc:sldChg>
      <pc:sldChg chg="modSp mod">
        <pc:chgData name="Shin, Allie (contracted)" userId="e9e56a77-fd17-4317-8d25-2023c1a1c058" providerId="ADAL" clId="{F9CE8FE4-7313-4EF5-958C-65DEAB1A15D1}" dt="2023-10-11T02:06:18.636" v="1823" actId="20577"/>
        <pc:sldMkLst>
          <pc:docMk/>
          <pc:sldMk cId="2158419204" sldId="272"/>
        </pc:sldMkLst>
        <pc:spChg chg="mod">
          <ac:chgData name="Shin, Allie (contracted)" userId="e9e56a77-fd17-4317-8d25-2023c1a1c058" providerId="ADAL" clId="{F9CE8FE4-7313-4EF5-958C-65DEAB1A15D1}" dt="2023-10-11T02:06:18.636" v="1823" actId="20577"/>
          <ac:spMkLst>
            <pc:docMk/>
            <pc:sldMk cId="2158419204" sldId="272"/>
            <ac:spMk id="2" creationId="{24E26299-CD53-F15B-F91B-CD8B04123970}"/>
          </ac:spMkLst>
        </pc:spChg>
      </pc:sldChg>
      <pc:sldChg chg="modSp mod">
        <pc:chgData name="Shin, Allie (contracted)" userId="e9e56a77-fd17-4317-8d25-2023c1a1c058" providerId="ADAL" clId="{F9CE8FE4-7313-4EF5-958C-65DEAB1A15D1}" dt="2023-10-11T02:06:21.126" v="1824" actId="20577"/>
        <pc:sldMkLst>
          <pc:docMk/>
          <pc:sldMk cId="252490802" sldId="273"/>
        </pc:sldMkLst>
        <pc:spChg chg="mod">
          <ac:chgData name="Shin, Allie (contracted)" userId="e9e56a77-fd17-4317-8d25-2023c1a1c058" providerId="ADAL" clId="{F9CE8FE4-7313-4EF5-958C-65DEAB1A15D1}" dt="2023-10-11T02:06:21.126" v="1824" actId="20577"/>
          <ac:spMkLst>
            <pc:docMk/>
            <pc:sldMk cId="252490802" sldId="273"/>
            <ac:spMk id="2" creationId="{24E26299-CD53-F15B-F91B-CD8B04123970}"/>
          </ac:spMkLst>
        </pc:spChg>
      </pc:sldChg>
      <pc:sldChg chg="addSp delSp modSp new mod">
        <pc:chgData name="Shin, Allie (contracted)" userId="e9e56a77-fd17-4317-8d25-2023c1a1c058" providerId="ADAL" clId="{F9CE8FE4-7313-4EF5-958C-65DEAB1A15D1}" dt="2023-10-11T10:58:38.283" v="13185" actId="478"/>
        <pc:sldMkLst>
          <pc:docMk/>
          <pc:sldMk cId="4082806811" sldId="274"/>
        </pc:sldMkLst>
        <pc:spChg chg="del mod">
          <ac:chgData name="Shin, Allie (contracted)" userId="e9e56a77-fd17-4317-8d25-2023c1a1c058" providerId="ADAL" clId="{F9CE8FE4-7313-4EF5-958C-65DEAB1A15D1}" dt="2023-10-11T10:58:35.496" v="13184" actId="478"/>
          <ac:spMkLst>
            <pc:docMk/>
            <pc:sldMk cId="4082806811" sldId="274"/>
            <ac:spMk id="2" creationId="{AB62B9FC-CD36-A826-0391-377CB21BDDBB}"/>
          </ac:spMkLst>
        </pc:spChg>
        <pc:spChg chg="add mod">
          <ac:chgData name="Shin, Allie (contracted)" userId="e9e56a77-fd17-4317-8d25-2023c1a1c058" providerId="ADAL" clId="{F9CE8FE4-7313-4EF5-958C-65DEAB1A15D1}" dt="2023-10-11T10:58:33.805" v="13183" actId="14100"/>
          <ac:spMkLst>
            <pc:docMk/>
            <pc:sldMk cId="4082806811" sldId="274"/>
            <ac:spMk id="3" creationId="{D8F9B5EF-BD60-4922-A847-2C15194B9067}"/>
          </ac:spMkLst>
        </pc:spChg>
        <pc:spChg chg="add del mod">
          <ac:chgData name="Shin, Allie (contracted)" userId="e9e56a77-fd17-4317-8d25-2023c1a1c058" providerId="ADAL" clId="{F9CE8FE4-7313-4EF5-958C-65DEAB1A15D1}" dt="2023-10-11T10:58:38.283" v="13185" actId="478"/>
          <ac:spMkLst>
            <pc:docMk/>
            <pc:sldMk cId="4082806811" sldId="274"/>
            <ac:spMk id="5" creationId="{BFE6DAA7-704B-0F2B-24D3-1A794561ACDA}"/>
          </ac:spMkLst>
        </pc:spChg>
      </pc:sldChg>
      <pc:sldChg chg="addSp delSp modSp add mod">
        <pc:chgData name="Shin, Allie (contracted)" userId="e9e56a77-fd17-4317-8d25-2023c1a1c058" providerId="ADAL" clId="{F9CE8FE4-7313-4EF5-958C-65DEAB1A15D1}" dt="2023-10-11T10:57:17.088" v="12998"/>
        <pc:sldMkLst>
          <pc:docMk/>
          <pc:sldMk cId="595335511" sldId="275"/>
        </pc:sldMkLst>
        <pc:spChg chg="mod">
          <ac:chgData name="Shin, Allie (contracted)" userId="e9e56a77-fd17-4317-8d25-2023c1a1c058" providerId="ADAL" clId="{F9CE8FE4-7313-4EF5-958C-65DEAB1A15D1}" dt="2023-10-11T05:59:05.129" v="6570" actId="20577"/>
          <ac:spMkLst>
            <pc:docMk/>
            <pc:sldMk cId="595335511" sldId="275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2:32:28.900" v="3885" actId="404"/>
          <ac:spMkLst>
            <pc:docMk/>
            <pc:sldMk cId="595335511" sldId="275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10:57:17.088" v="12998"/>
          <ac:spMkLst>
            <pc:docMk/>
            <pc:sldMk cId="595335511" sldId="275"/>
            <ac:spMk id="4" creationId="{FD538A73-5BD0-A138-9E3D-9CAC3640F4B8}"/>
          </ac:spMkLst>
        </pc:spChg>
        <pc:spChg chg="add mod">
          <ac:chgData name="Shin, Allie (contracted)" userId="e9e56a77-fd17-4317-8d25-2023c1a1c058" providerId="ADAL" clId="{F9CE8FE4-7313-4EF5-958C-65DEAB1A15D1}" dt="2023-10-11T02:18:12.855" v="2418" actId="1076"/>
          <ac:spMkLst>
            <pc:docMk/>
            <pc:sldMk cId="595335511" sldId="275"/>
            <ac:spMk id="10" creationId="{32FF76F9-A87E-5FEC-F10E-0A2F98677C8E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17" creationId="{4C84BABC-9269-F1DB-43E8-E048841ECE7B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18" creationId="{BB5EC46E-0AAF-38A6-00EB-DCE7A64B7641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19" creationId="{F3E6C1E5-B751-5CCD-8A5C-B720AD2619A4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0" creationId="{9157F648-B051-1508-C969-02B839B02126}"/>
          </ac:spMkLst>
        </pc:spChg>
        <pc:spChg chg="add mod">
          <ac:chgData name="Shin, Allie (contracted)" userId="e9e56a77-fd17-4317-8d25-2023c1a1c058" providerId="ADAL" clId="{F9CE8FE4-7313-4EF5-958C-65DEAB1A15D1}" dt="2023-10-11T02:18:12.855" v="2418" actId="1076"/>
          <ac:spMkLst>
            <pc:docMk/>
            <pc:sldMk cId="595335511" sldId="275"/>
            <ac:spMk id="21" creationId="{34A5B784-057A-FD81-A67B-D3BF8F6F37AB}"/>
          </ac:spMkLst>
        </pc:spChg>
        <pc:spChg chg="add mod">
          <ac:chgData name="Shin, Allie (contracted)" userId="e9e56a77-fd17-4317-8d25-2023c1a1c058" providerId="ADAL" clId="{F9CE8FE4-7313-4EF5-958C-65DEAB1A15D1}" dt="2023-10-11T02:32:42.749" v="3888" actId="255"/>
          <ac:spMkLst>
            <pc:docMk/>
            <pc:sldMk cId="595335511" sldId="275"/>
            <ac:spMk id="22" creationId="{5B1D5E7A-AE86-86E8-1B27-D6312E9671B5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5" creationId="{AE2271E3-99D1-5101-DE82-3FE0D7BB058C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6" creationId="{A4741BEA-C075-F1C7-1788-DCD65400F088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7" creationId="{FA62F35C-22C5-39A0-23B2-E4FFE2CB6EAE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8" creationId="{05A88AA9-3128-4732-96B2-CFAFACE843B2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29" creationId="{0E3CDFBB-BF4F-6F13-870C-712C022F2D59}"/>
          </ac:spMkLst>
        </pc:spChg>
        <pc:spChg chg="del">
          <ac:chgData name="Shin, Allie (contracted)" userId="e9e56a77-fd17-4317-8d25-2023c1a1c058" providerId="ADAL" clId="{F9CE8FE4-7313-4EF5-958C-65DEAB1A15D1}" dt="2023-10-11T02:15:48.872" v="2190" actId="478"/>
          <ac:spMkLst>
            <pc:docMk/>
            <pc:sldMk cId="595335511" sldId="275"/>
            <ac:spMk id="30" creationId="{2D687958-EA63-D1EF-0280-8AD88B4F43A2}"/>
          </ac:spMkLst>
        </pc:spChg>
        <pc:picChg chg="del">
          <ac:chgData name="Shin, Allie (contracted)" userId="e9e56a77-fd17-4317-8d25-2023c1a1c058" providerId="ADAL" clId="{F9CE8FE4-7313-4EF5-958C-65DEAB1A15D1}" dt="2023-10-11T02:15:48.872" v="2190" actId="478"/>
          <ac:picMkLst>
            <pc:docMk/>
            <pc:sldMk cId="595335511" sldId="275"/>
            <ac:picMk id="5" creationId="{92DC3CAB-2BC1-F979-0013-B3FFF507A64C}"/>
          </ac:picMkLst>
        </pc:picChg>
        <pc:picChg chg="add del">
          <ac:chgData name="Shin, Allie (contracted)" userId="e9e56a77-fd17-4317-8d25-2023c1a1c058" providerId="ADAL" clId="{F9CE8FE4-7313-4EF5-958C-65DEAB1A15D1}" dt="2023-10-11T02:15:50.978" v="2192" actId="21"/>
          <ac:picMkLst>
            <pc:docMk/>
            <pc:sldMk cId="595335511" sldId="275"/>
            <ac:picMk id="6" creationId="{73BA0A5F-0FC2-51D5-55EC-571A17D6DDDB}"/>
          </ac:picMkLst>
        </pc:picChg>
        <pc:picChg chg="del">
          <ac:chgData name="Shin, Allie (contracted)" userId="e9e56a77-fd17-4317-8d25-2023c1a1c058" providerId="ADAL" clId="{F9CE8FE4-7313-4EF5-958C-65DEAB1A15D1}" dt="2023-10-11T02:15:48.872" v="2190" actId="478"/>
          <ac:picMkLst>
            <pc:docMk/>
            <pc:sldMk cId="595335511" sldId="275"/>
            <ac:picMk id="7" creationId="{6C05D6E2-4898-D099-4A29-73BD1CF26D40}"/>
          </ac:picMkLst>
        </pc:picChg>
        <pc:picChg chg="add mod">
          <ac:chgData name="Shin, Allie (contracted)" userId="e9e56a77-fd17-4317-8d25-2023c1a1c058" providerId="ADAL" clId="{F9CE8FE4-7313-4EF5-958C-65DEAB1A15D1}" dt="2023-10-11T02:18:12.855" v="2418" actId="1076"/>
          <ac:picMkLst>
            <pc:docMk/>
            <pc:sldMk cId="595335511" sldId="275"/>
            <ac:picMk id="8" creationId="{9A80BBB1-5403-A5A9-EDA9-1CCD72B0D930}"/>
          </ac:picMkLst>
        </pc:picChg>
        <pc:picChg chg="del">
          <ac:chgData name="Shin, Allie (contracted)" userId="e9e56a77-fd17-4317-8d25-2023c1a1c058" providerId="ADAL" clId="{F9CE8FE4-7313-4EF5-958C-65DEAB1A15D1}" dt="2023-10-11T02:15:48.872" v="2190" actId="478"/>
          <ac:picMkLst>
            <pc:docMk/>
            <pc:sldMk cId="595335511" sldId="275"/>
            <ac:picMk id="9" creationId="{32F9BDE7-F1BF-EABF-9EB2-D392E3A56E55}"/>
          </ac:picMkLst>
        </pc:picChg>
        <pc:picChg chg="del">
          <ac:chgData name="Shin, Allie (contracted)" userId="e9e56a77-fd17-4317-8d25-2023c1a1c058" providerId="ADAL" clId="{F9CE8FE4-7313-4EF5-958C-65DEAB1A15D1}" dt="2023-10-11T02:15:48.872" v="2190" actId="478"/>
          <ac:picMkLst>
            <pc:docMk/>
            <pc:sldMk cId="595335511" sldId="275"/>
            <ac:picMk id="11" creationId="{CD813970-8E76-757E-E158-3064EE1F1945}"/>
          </ac:picMkLst>
        </pc:picChg>
        <pc:picChg chg="del">
          <ac:chgData name="Shin, Allie (contracted)" userId="e9e56a77-fd17-4317-8d25-2023c1a1c058" providerId="ADAL" clId="{F9CE8FE4-7313-4EF5-958C-65DEAB1A15D1}" dt="2023-10-11T02:15:48.872" v="2190" actId="478"/>
          <ac:picMkLst>
            <pc:docMk/>
            <pc:sldMk cId="595335511" sldId="275"/>
            <ac:picMk id="13" creationId="{C9E7C35A-2C0D-27FE-C7C4-4B2DF080424D}"/>
          </ac:picMkLst>
        </pc:picChg>
        <pc:picChg chg="add mod">
          <ac:chgData name="Shin, Allie (contracted)" userId="e9e56a77-fd17-4317-8d25-2023c1a1c058" providerId="ADAL" clId="{F9CE8FE4-7313-4EF5-958C-65DEAB1A15D1}" dt="2023-10-11T02:18:12.855" v="2418" actId="1076"/>
          <ac:picMkLst>
            <pc:docMk/>
            <pc:sldMk cId="595335511" sldId="275"/>
            <ac:picMk id="15" creationId="{770B34E6-0A64-7610-81F5-9B6AA9496F5A}"/>
          </ac:picMkLst>
        </pc:picChg>
        <pc:picChg chg="add mod">
          <ac:chgData name="Shin, Allie (contracted)" userId="e9e56a77-fd17-4317-8d25-2023c1a1c058" providerId="ADAL" clId="{F9CE8FE4-7313-4EF5-958C-65DEAB1A15D1}" dt="2023-10-11T02:32:50.326" v="3889" actId="1076"/>
          <ac:picMkLst>
            <pc:docMk/>
            <pc:sldMk cId="595335511" sldId="275"/>
            <ac:picMk id="31" creationId="{E8ECCC63-BF0D-23FC-0FB4-1915C461E0D2}"/>
          </ac:picMkLst>
        </pc:picChg>
        <pc:cxnChg chg="del">
          <ac:chgData name="Shin, Allie (contracted)" userId="e9e56a77-fd17-4317-8d25-2023c1a1c058" providerId="ADAL" clId="{F9CE8FE4-7313-4EF5-958C-65DEAB1A15D1}" dt="2023-10-11T02:15:48.872" v="2190" actId="478"/>
          <ac:cxnSpMkLst>
            <pc:docMk/>
            <pc:sldMk cId="595335511" sldId="275"/>
            <ac:cxnSpMk id="14" creationId="{C7BA55FC-2D52-3397-7E1C-FFB12E770EE7}"/>
          </ac:cxnSpMkLst>
        </pc:cxnChg>
        <pc:cxnChg chg="del">
          <ac:chgData name="Shin, Allie (contracted)" userId="e9e56a77-fd17-4317-8d25-2023c1a1c058" providerId="ADAL" clId="{F9CE8FE4-7313-4EF5-958C-65DEAB1A15D1}" dt="2023-10-11T02:15:48.872" v="2190" actId="478"/>
          <ac:cxnSpMkLst>
            <pc:docMk/>
            <pc:sldMk cId="595335511" sldId="275"/>
            <ac:cxnSpMk id="16" creationId="{4863B974-1009-A845-1341-4D8186568119}"/>
          </ac:cxnSpMkLst>
        </pc:cxnChg>
        <pc:cxnChg chg="del">
          <ac:chgData name="Shin, Allie (contracted)" userId="e9e56a77-fd17-4317-8d25-2023c1a1c058" providerId="ADAL" clId="{F9CE8FE4-7313-4EF5-958C-65DEAB1A15D1}" dt="2023-10-11T02:15:48.872" v="2190" actId="478"/>
          <ac:cxnSpMkLst>
            <pc:docMk/>
            <pc:sldMk cId="595335511" sldId="275"/>
            <ac:cxnSpMk id="24" creationId="{CDB4950E-75F3-306D-5440-746D1511DB38}"/>
          </ac:cxnSpMkLst>
        </pc:cxnChg>
      </pc:sldChg>
      <pc:sldChg chg="delSp modSp add del mod">
        <pc:chgData name="Shin, Allie (contracted)" userId="e9e56a77-fd17-4317-8d25-2023c1a1c058" providerId="ADAL" clId="{F9CE8FE4-7313-4EF5-958C-65DEAB1A15D1}" dt="2023-10-11T02:31:30.978" v="3877" actId="47"/>
        <pc:sldMkLst>
          <pc:docMk/>
          <pc:sldMk cId="4149969993" sldId="276"/>
        </pc:sldMkLst>
        <pc:spChg chg="mod">
          <ac:chgData name="Shin, Allie (contracted)" userId="e9e56a77-fd17-4317-8d25-2023c1a1c058" providerId="ADAL" clId="{F9CE8FE4-7313-4EF5-958C-65DEAB1A15D1}" dt="2023-10-11T02:11:30.140" v="2106"/>
          <ac:spMkLst>
            <pc:docMk/>
            <pc:sldMk cId="4149969993" sldId="276"/>
            <ac:spMk id="2" creationId="{24E26299-CD53-F15B-F91B-CD8B04123970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17" creationId="{4C84BABC-9269-F1DB-43E8-E048841ECE7B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18" creationId="{BB5EC46E-0AAF-38A6-00EB-DCE7A64B7641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19" creationId="{F3E6C1E5-B751-5CCD-8A5C-B720AD2619A4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0" creationId="{9157F648-B051-1508-C969-02B839B02126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5" creationId="{AE2271E3-99D1-5101-DE82-3FE0D7BB058C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6" creationId="{A4741BEA-C075-F1C7-1788-DCD65400F088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7" creationId="{FA62F35C-22C5-39A0-23B2-E4FFE2CB6EAE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8" creationId="{05A88AA9-3128-4732-96B2-CFAFACE843B2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29" creationId="{0E3CDFBB-BF4F-6F13-870C-712C022F2D59}"/>
          </ac:spMkLst>
        </pc:spChg>
        <pc:spChg chg="del">
          <ac:chgData name="Shin, Allie (contracted)" userId="e9e56a77-fd17-4317-8d25-2023c1a1c058" providerId="ADAL" clId="{F9CE8FE4-7313-4EF5-958C-65DEAB1A15D1}" dt="2023-10-11T02:11:34.415" v="2107" actId="478"/>
          <ac:spMkLst>
            <pc:docMk/>
            <pc:sldMk cId="4149969993" sldId="276"/>
            <ac:spMk id="30" creationId="{2D687958-EA63-D1EF-0280-8AD88B4F43A2}"/>
          </ac:spMkLst>
        </pc:spChg>
        <pc:picChg chg="del">
          <ac:chgData name="Shin, Allie (contracted)" userId="e9e56a77-fd17-4317-8d25-2023c1a1c058" providerId="ADAL" clId="{F9CE8FE4-7313-4EF5-958C-65DEAB1A15D1}" dt="2023-10-11T02:11:34.415" v="2107" actId="478"/>
          <ac:picMkLst>
            <pc:docMk/>
            <pc:sldMk cId="4149969993" sldId="276"/>
            <ac:picMk id="5" creationId="{92DC3CAB-2BC1-F979-0013-B3FFF507A64C}"/>
          </ac:picMkLst>
        </pc:picChg>
        <pc:picChg chg="del">
          <ac:chgData name="Shin, Allie (contracted)" userId="e9e56a77-fd17-4317-8d25-2023c1a1c058" providerId="ADAL" clId="{F9CE8FE4-7313-4EF5-958C-65DEAB1A15D1}" dt="2023-10-11T02:11:34.415" v="2107" actId="478"/>
          <ac:picMkLst>
            <pc:docMk/>
            <pc:sldMk cId="4149969993" sldId="276"/>
            <ac:picMk id="7" creationId="{6C05D6E2-4898-D099-4A29-73BD1CF26D40}"/>
          </ac:picMkLst>
        </pc:picChg>
        <pc:picChg chg="del">
          <ac:chgData name="Shin, Allie (contracted)" userId="e9e56a77-fd17-4317-8d25-2023c1a1c058" providerId="ADAL" clId="{F9CE8FE4-7313-4EF5-958C-65DEAB1A15D1}" dt="2023-10-11T02:11:34.415" v="2107" actId="478"/>
          <ac:picMkLst>
            <pc:docMk/>
            <pc:sldMk cId="4149969993" sldId="276"/>
            <ac:picMk id="9" creationId="{32F9BDE7-F1BF-EABF-9EB2-D392E3A56E55}"/>
          </ac:picMkLst>
        </pc:picChg>
        <pc:picChg chg="del">
          <ac:chgData name="Shin, Allie (contracted)" userId="e9e56a77-fd17-4317-8d25-2023c1a1c058" providerId="ADAL" clId="{F9CE8FE4-7313-4EF5-958C-65DEAB1A15D1}" dt="2023-10-11T02:11:34.415" v="2107" actId="478"/>
          <ac:picMkLst>
            <pc:docMk/>
            <pc:sldMk cId="4149969993" sldId="276"/>
            <ac:picMk id="11" creationId="{CD813970-8E76-757E-E158-3064EE1F1945}"/>
          </ac:picMkLst>
        </pc:picChg>
        <pc:picChg chg="del">
          <ac:chgData name="Shin, Allie (contracted)" userId="e9e56a77-fd17-4317-8d25-2023c1a1c058" providerId="ADAL" clId="{F9CE8FE4-7313-4EF5-958C-65DEAB1A15D1}" dt="2023-10-11T02:11:34.415" v="2107" actId="478"/>
          <ac:picMkLst>
            <pc:docMk/>
            <pc:sldMk cId="4149969993" sldId="276"/>
            <ac:picMk id="13" creationId="{C9E7C35A-2C0D-27FE-C7C4-4B2DF080424D}"/>
          </ac:picMkLst>
        </pc:picChg>
        <pc:cxnChg chg="del">
          <ac:chgData name="Shin, Allie (contracted)" userId="e9e56a77-fd17-4317-8d25-2023c1a1c058" providerId="ADAL" clId="{F9CE8FE4-7313-4EF5-958C-65DEAB1A15D1}" dt="2023-10-11T02:11:34.415" v="2107" actId="478"/>
          <ac:cxnSpMkLst>
            <pc:docMk/>
            <pc:sldMk cId="4149969993" sldId="276"/>
            <ac:cxnSpMk id="14" creationId="{C7BA55FC-2D52-3397-7E1C-FFB12E770EE7}"/>
          </ac:cxnSpMkLst>
        </pc:cxnChg>
        <pc:cxnChg chg="del">
          <ac:chgData name="Shin, Allie (contracted)" userId="e9e56a77-fd17-4317-8d25-2023c1a1c058" providerId="ADAL" clId="{F9CE8FE4-7313-4EF5-958C-65DEAB1A15D1}" dt="2023-10-11T02:11:34.415" v="2107" actId="478"/>
          <ac:cxnSpMkLst>
            <pc:docMk/>
            <pc:sldMk cId="4149969993" sldId="276"/>
            <ac:cxnSpMk id="16" creationId="{4863B974-1009-A845-1341-4D8186568119}"/>
          </ac:cxnSpMkLst>
        </pc:cxnChg>
        <pc:cxnChg chg="del">
          <ac:chgData name="Shin, Allie (contracted)" userId="e9e56a77-fd17-4317-8d25-2023c1a1c058" providerId="ADAL" clId="{F9CE8FE4-7313-4EF5-958C-65DEAB1A15D1}" dt="2023-10-11T02:11:34.415" v="2107" actId="478"/>
          <ac:cxnSpMkLst>
            <pc:docMk/>
            <pc:sldMk cId="4149969993" sldId="276"/>
            <ac:cxnSpMk id="24" creationId="{CDB4950E-75F3-306D-5440-746D1511DB38}"/>
          </ac:cxnSpMkLst>
        </pc:cxnChg>
      </pc:sldChg>
      <pc:sldChg chg="addSp delSp modSp add mod">
        <pc:chgData name="Shin, Allie (contracted)" userId="e9e56a77-fd17-4317-8d25-2023c1a1c058" providerId="ADAL" clId="{F9CE8FE4-7313-4EF5-958C-65DEAB1A15D1}" dt="2023-10-11T05:59:11.102" v="6576" actId="20577"/>
        <pc:sldMkLst>
          <pc:docMk/>
          <pc:sldMk cId="4173395683" sldId="277"/>
        </pc:sldMkLst>
        <pc:spChg chg="mod">
          <ac:chgData name="Shin, Allie (contracted)" userId="e9e56a77-fd17-4317-8d25-2023c1a1c058" providerId="ADAL" clId="{F9CE8FE4-7313-4EF5-958C-65DEAB1A15D1}" dt="2023-10-11T05:59:11.102" v="6576" actId="20577"/>
          <ac:spMkLst>
            <pc:docMk/>
            <pc:sldMk cId="4173395683" sldId="277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2:32:57.263" v="3891" actId="14100"/>
          <ac:spMkLst>
            <pc:docMk/>
            <pc:sldMk cId="4173395683" sldId="277"/>
            <ac:spMk id="3" creationId="{537812EF-C274-89B2-6FCB-59F3C82C50DE}"/>
          </ac:spMkLst>
        </pc:spChg>
        <pc:spChg chg="add mod">
          <ac:chgData name="Shin, Allie (contracted)" userId="e9e56a77-fd17-4317-8d25-2023c1a1c058" providerId="ADAL" clId="{F9CE8FE4-7313-4EF5-958C-65DEAB1A15D1}" dt="2023-10-11T02:24:44.432" v="3224" actId="1076"/>
          <ac:spMkLst>
            <pc:docMk/>
            <pc:sldMk cId="4173395683" sldId="277"/>
            <ac:spMk id="6" creationId="{E4361910-EA85-3EFD-971A-FC59938801C0}"/>
          </ac:spMkLst>
        </pc:spChg>
        <pc:spChg chg="del">
          <ac:chgData name="Shin, Allie (contracted)" userId="e9e56a77-fd17-4317-8d25-2023c1a1c058" providerId="ADAL" clId="{F9CE8FE4-7313-4EF5-958C-65DEAB1A15D1}" dt="2023-10-11T02:22:29.086" v="2864" actId="478"/>
          <ac:spMkLst>
            <pc:docMk/>
            <pc:sldMk cId="4173395683" sldId="277"/>
            <ac:spMk id="10" creationId="{32FF76F9-A87E-5FEC-F10E-0A2F98677C8E}"/>
          </ac:spMkLst>
        </pc:spChg>
        <pc:spChg chg="del">
          <ac:chgData name="Shin, Allie (contracted)" userId="e9e56a77-fd17-4317-8d25-2023c1a1c058" providerId="ADAL" clId="{F9CE8FE4-7313-4EF5-958C-65DEAB1A15D1}" dt="2023-10-11T02:22:29.086" v="2864" actId="478"/>
          <ac:spMkLst>
            <pc:docMk/>
            <pc:sldMk cId="4173395683" sldId="277"/>
            <ac:spMk id="21" creationId="{34A5B784-057A-FD81-A67B-D3BF8F6F37AB}"/>
          </ac:spMkLst>
        </pc:spChg>
        <pc:spChg chg="del">
          <ac:chgData name="Shin, Allie (contracted)" userId="e9e56a77-fd17-4317-8d25-2023c1a1c058" providerId="ADAL" clId="{F9CE8FE4-7313-4EF5-958C-65DEAB1A15D1}" dt="2023-10-11T02:22:29.086" v="2864" actId="478"/>
          <ac:spMkLst>
            <pc:docMk/>
            <pc:sldMk cId="4173395683" sldId="277"/>
            <ac:spMk id="22" creationId="{5B1D5E7A-AE86-86E8-1B27-D6312E9671B5}"/>
          </ac:spMkLst>
        </pc:spChg>
        <pc:picChg chg="add mod">
          <ac:chgData name="Shin, Allie (contracted)" userId="e9e56a77-fd17-4317-8d25-2023c1a1c058" providerId="ADAL" clId="{F9CE8FE4-7313-4EF5-958C-65DEAB1A15D1}" dt="2023-10-11T02:24:44.432" v="3224" actId="1076"/>
          <ac:picMkLst>
            <pc:docMk/>
            <pc:sldMk cId="4173395683" sldId="277"/>
            <ac:picMk id="5" creationId="{1E3555F4-1A23-599F-A43D-DF3C3799DD7A}"/>
          </ac:picMkLst>
        </pc:picChg>
        <pc:picChg chg="del">
          <ac:chgData name="Shin, Allie (contracted)" userId="e9e56a77-fd17-4317-8d25-2023c1a1c058" providerId="ADAL" clId="{F9CE8FE4-7313-4EF5-958C-65DEAB1A15D1}" dt="2023-10-11T02:22:29.086" v="2864" actId="478"/>
          <ac:picMkLst>
            <pc:docMk/>
            <pc:sldMk cId="4173395683" sldId="277"/>
            <ac:picMk id="8" creationId="{9A80BBB1-5403-A5A9-EDA9-1CCD72B0D930}"/>
          </ac:picMkLst>
        </pc:picChg>
        <pc:picChg chg="del">
          <ac:chgData name="Shin, Allie (contracted)" userId="e9e56a77-fd17-4317-8d25-2023c1a1c058" providerId="ADAL" clId="{F9CE8FE4-7313-4EF5-958C-65DEAB1A15D1}" dt="2023-10-11T02:22:29.086" v="2864" actId="478"/>
          <ac:picMkLst>
            <pc:docMk/>
            <pc:sldMk cId="4173395683" sldId="277"/>
            <ac:picMk id="15" creationId="{770B34E6-0A64-7610-81F5-9B6AA9496F5A}"/>
          </ac:picMkLst>
        </pc:picChg>
        <pc:picChg chg="del">
          <ac:chgData name="Shin, Allie (contracted)" userId="e9e56a77-fd17-4317-8d25-2023c1a1c058" providerId="ADAL" clId="{F9CE8FE4-7313-4EF5-958C-65DEAB1A15D1}" dt="2023-10-11T02:22:29.086" v="2864" actId="478"/>
          <ac:picMkLst>
            <pc:docMk/>
            <pc:sldMk cId="4173395683" sldId="277"/>
            <ac:picMk id="31" creationId="{E8ECCC63-BF0D-23FC-0FB4-1915C461E0D2}"/>
          </ac:picMkLst>
        </pc:picChg>
      </pc:sldChg>
      <pc:sldChg chg="addSp delSp modSp add mod">
        <pc:chgData name="Shin, Allie (contracted)" userId="e9e56a77-fd17-4317-8d25-2023c1a1c058" providerId="ADAL" clId="{F9CE8FE4-7313-4EF5-958C-65DEAB1A15D1}" dt="2023-10-11T05:59:47.651" v="6671" actId="14100"/>
        <pc:sldMkLst>
          <pc:docMk/>
          <pc:sldMk cId="2887582438" sldId="278"/>
        </pc:sldMkLst>
        <pc:spChg chg="mod">
          <ac:chgData name="Shin, Allie (contracted)" userId="e9e56a77-fd17-4317-8d25-2023c1a1c058" providerId="ADAL" clId="{F9CE8FE4-7313-4EF5-958C-65DEAB1A15D1}" dt="2023-10-11T05:59:15.474" v="6582" actId="20577"/>
          <ac:spMkLst>
            <pc:docMk/>
            <pc:sldMk cId="2887582438" sldId="278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5:59:47.651" v="6671" actId="14100"/>
          <ac:spMkLst>
            <pc:docMk/>
            <pc:sldMk cId="2887582438" sldId="278"/>
            <ac:spMk id="3" creationId="{537812EF-C274-89B2-6FCB-59F3C82C50DE}"/>
          </ac:spMkLst>
        </pc:spChg>
        <pc:spChg chg="del">
          <ac:chgData name="Shin, Allie (contracted)" userId="e9e56a77-fd17-4317-8d25-2023c1a1c058" providerId="ADAL" clId="{F9CE8FE4-7313-4EF5-958C-65DEAB1A15D1}" dt="2023-10-11T02:27:23.802" v="3821" actId="478"/>
          <ac:spMkLst>
            <pc:docMk/>
            <pc:sldMk cId="2887582438" sldId="278"/>
            <ac:spMk id="6" creationId="{E4361910-EA85-3EFD-971A-FC59938801C0}"/>
          </ac:spMkLst>
        </pc:spChg>
        <pc:spChg chg="add mod">
          <ac:chgData name="Shin, Allie (contracted)" userId="e9e56a77-fd17-4317-8d25-2023c1a1c058" providerId="ADAL" clId="{F9CE8FE4-7313-4EF5-958C-65DEAB1A15D1}" dt="2023-10-11T02:29:23.584" v="3833"/>
          <ac:spMkLst>
            <pc:docMk/>
            <pc:sldMk cId="2887582438" sldId="278"/>
            <ac:spMk id="12" creationId="{3F8F6152-765A-EF3E-0DB8-FD1592F49753}"/>
          </ac:spMkLst>
        </pc:spChg>
        <pc:spChg chg="add mod">
          <ac:chgData name="Shin, Allie (contracted)" userId="e9e56a77-fd17-4317-8d25-2023c1a1c058" providerId="ADAL" clId="{F9CE8FE4-7313-4EF5-958C-65DEAB1A15D1}" dt="2023-10-11T02:29:23.584" v="3833"/>
          <ac:spMkLst>
            <pc:docMk/>
            <pc:sldMk cId="2887582438" sldId="278"/>
            <ac:spMk id="13" creationId="{82595B7F-92BB-24A3-E01B-41A03DC8642F}"/>
          </ac:spMkLst>
        </pc:spChg>
        <pc:spChg chg="add mod">
          <ac:chgData name="Shin, Allie (contracted)" userId="e9e56a77-fd17-4317-8d25-2023c1a1c058" providerId="ADAL" clId="{F9CE8FE4-7313-4EF5-958C-65DEAB1A15D1}" dt="2023-10-11T02:29:23.584" v="3833"/>
          <ac:spMkLst>
            <pc:docMk/>
            <pc:sldMk cId="2887582438" sldId="278"/>
            <ac:spMk id="14" creationId="{8186B3AC-7904-7426-4E2A-235FA2768178}"/>
          </ac:spMkLst>
        </pc:spChg>
        <pc:spChg chg="add mod">
          <ac:chgData name="Shin, Allie (contracted)" userId="e9e56a77-fd17-4317-8d25-2023c1a1c058" providerId="ADAL" clId="{F9CE8FE4-7313-4EF5-958C-65DEAB1A15D1}" dt="2023-10-11T02:29:23.584" v="3833"/>
          <ac:spMkLst>
            <pc:docMk/>
            <pc:sldMk cId="2887582438" sldId="278"/>
            <ac:spMk id="15" creationId="{8D503418-3595-CFE0-164B-515FAFED287B}"/>
          </ac:spMkLst>
        </pc:spChg>
        <pc:spChg chg="add mod">
          <ac:chgData name="Shin, Allie (contracted)" userId="e9e56a77-fd17-4317-8d25-2023c1a1c058" providerId="ADAL" clId="{F9CE8FE4-7313-4EF5-958C-65DEAB1A15D1}" dt="2023-10-11T02:30:48.135" v="3854" actId="14100"/>
          <ac:spMkLst>
            <pc:docMk/>
            <pc:sldMk cId="2887582438" sldId="278"/>
            <ac:spMk id="21" creationId="{F7852F38-41B0-BD3E-5FF8-C7EF2FCB96E5}"/>
          </ac:spMkLst>
        </pc:spChg>
        <pc:spChg chg="add mod">
          <ac:chgData name="Shin, Allie (contracted)" userId="e9e56a77-fd17-4317-8d25-2023c1a1c058" providerId="ADAL" clId="{F9CE8FE4-7313-4EF5-958C-65DEAB1A15D1}" dt="2023-10-11T02:30:58.675" v="3862" actId="1035"/>
          <ac:spMkLst>
            <pc:docMk/>
            <pc:sldMk cId="2887582438" sldId="278"/>
            <ac:spMk id="22" creationId="{496AE0B9-12A1-549D-B505-3A38C1587F35}"/>
          </ac:spMkLst>
        </pc:spChg>
        <pc:spChg chg="add mod">
          <ac:chgData name="Shin, Allie (contracted)" userId="e9e56a77-fd17-4317-8d25-2023c1a1c058" providerId="ADAL" clId="{F9CE8FE4-7313-4EF5-958C-65DEAB1A15D1}" dt="2023-10-11T02:31:10.758" v="3873" actId="1076"/>
          <ac:spMkLst>
            <pc:docMk/>
            <pc:sldMk cId="2887582438" sldId="278"/>
            <ac:spMk id="23" creationId="{3211C839-29DC-D409-E195-0ACBE4EB1CD3}"/>
          </ac:spMkLst>
        </pc:spChg>
        <pc:spChg chg="add mod">
          <ac:chgData name="Shin, Allie (contracted)" userId="e9e56a77-fd17-4317-8d25-2023c1a1c058" providerId="ADAL" clId="{F9CE8FE4-7313-4EF5-958C-65DEAB1A15D1}" dt="2023-10-11T02:31:18.991" v="3876" actId="14100"/>
          <ac:spMkLst>
            <pc:docMk/>
            <pc:sldMk cId="2887582438" sldId="278"/>
            <ac:spMk id="24" creationId="{3D59E678-C438-AEB8-EF57-8E0003F53257}"/>
          </ac:spMkLst>
        </pc:spChg>
        <pc:picChg chg="del">
          <ac:chgData name="Shin, Allie (contracted)" userId="e9e56a77-fd17-4317-8d25-2023c1a1c058" providerId="ADAL" clId="{F9CE8FE4-7313-4EF5-958C-65DEAB1A15D1}" dt="2023-10-11T02:27:23.802" v="3821" actId="478"/>
          <ac:picMkLst>
            <pc:docMk/>
            <pc:sldMk cId="2887582438" sldId="278"/>
            <ac:picMk id="5" creationId="{1E3555F4-1A23-599F-A43D-DF3C3799DD7A}"/>
          </ac:picMkLst>
        </pc:picChg>
        <pc:picChg chg="add del mod">
          <ac:chgData name="Shin, Allie (contracted)" userId="e9e56a77-fd17-4317-8d25-2023c1a1c058" providerId="ADAL" clId="{F9CE8FE4-7313-4EF5-958C-65DEAB1A15D1}" dt="2023-10-11T03:15:24.650" v="4148" actId="21"/>
          <ac:picMkLst>
            <pc:docMk/>
            <pc:sldMk cId="2887582438" sldId="278"/>
            <ac:picMk id="5" creationId="{427578CA-742A-7254-9F9D-359EEBCD42B0}"/>
          </ac:picMkLst>
        </pc:picChg>
        <pc:picChg chg="add mod">
          <ac:chgData name="Shin, Allie (contracted)" userId="e9e56a77-fd17-4317-8d25-2023c1a1c058" providerId="ADAL" clId="{F9CE8FE4-7313-4EF5-958C-65DEAB1A15D1}" dt="2023-10-11T02:29:29.805" v="3834" actId="14100"/>
          <ac:picMkLst>
            <pc:docMk/>
            <pc:sldMk cId="2887582438" sldId="278"/>
            <ac:picMk id="7" creationId="{35191678-307F-E6EF-4D0C-614423E81D36}"/>
          </ac:picMkLst>
        </pc:picChg>
        <pc:picChg chg="add mod">
          <ac:chgData name="Shin, Allie (contracted)" userId="e9e56a77-fd17-4317-8d25-2023c1a1c058" providerId="ADAL" clId="{F9CE8FE4-7313-4EF5-958C-65DEAB1A15D1}" dt="2023-10-11T02:30:13.680" v="3844" actId="1076"/>
          <ac:picMkLst>
            <pc:docMk/>
            <pc:sldMk cId="2887582438" sldId="278"/>
            <ac:picMk id="9" creationId="{22E39CCD-E0B4-4E4E-D139-5F299C4F6248}"/>
          </ac:picMkLst>
        </pc:picChg>
        <pc:picChg chg="add mod ord">
          <ac:chgData name="Shin, Allie (contracted)" userId="e9e56a77-fd17-4317-8d25-2023c1a1c058" providerId="ADAL" clId="{F9CE8FE4-7313-4EF5-958C-65DEAB1A15D1}" dt="2023-10-11T02:31:10.758" v="3873" actId="1076"/>
          <ac:picMkLst>
            <pc:docMk/>
            <pc:sldMk cId="2887582438" sldId="278"/>
            <ac:picMk id="18" creationId="{B5E5218E-E9FE-8F94-6113-21F241FA86CB}"/>
          </ac:picMkLst>
        </pc:picChg>
        <pc:picChg chg="add mod ord">
          <ac:chgData name="Shin, Allie (contracted)" userId="e9e56a77-fd17-4317-8d25-2023c1a1c058" providerId="ADAL" clId="{F9CE8FE4-7313-4EF5-958C-65DEAB1A15D1}" dt="2023-10-11T02:30:39.653" v="3851" actId="167"/>
          <ac:picMkLst>
            <pc:docMk/>
            <pc:sldMk cId="2887582438" sldId="278"/>
            <ac:picMk id="20" creationId="{1C88E7FD-90AA-E3CE-FE1A-46B1372401AA}"/>
          </ac:picMkLst>
        </pc:picChg>
        <pc:cxnChg chg="add mod">
          <ac:chgData name="Shin, Allie (contracted)" userId="e9e56a77-fd17-4317-8d25-2023c1a1c058" providerId="ADAL" clId="{F9CE8FE4-7313-4EF5-958C-65DEAB1A15D1}" dt="2023-10-11T02:29:23.584" v="3833"/>
          <ac:cxnSpMkLst>
            <pc:docMk/>
            <pc:sldMk cId="2887582438" sldId="278"/>
            <ac:cxnSpMk id="10" creationId="{21A3E06E-6D89-6CEA-7BC8-BA16FF8D2DE8}"/>
          </ac:cxnSpMkLst>
        </pc:cxnChg>
        <pc:cxnChg chg="add mod">
          <ac:chgData name="Shin, Allie (contracted)" userId="e9e56a77-fd17-4317-8d25-2023c1a1c058" providerId="ADAL" clId="{F9CE8FE4-7313-4EF5-958C-65DEAB1A15D1}" dt="2023-10-11T02:29:23.584" v="3833"/>
          <ac:cxnSpMkLst>
            <pc:docMk/>
            <pc:sldMk cId="2887582438" sldId="278"/>
            <ac:cxnSpMk id="11" creationId="{3090B3D8-5B51-AB25-AC59-4E3BC909F154}"/>
          </ac:cxnSpMkLst>
        </pc:cxnChg>
        <pc:cxnChg chg="add mod">
          <ac:chgData name="Shin, Allie (contracted)" userId="e9e56a77-fd17-4317-8d25-2023c1a1c058" providerId="ADAL" clId="{F9CE8FE4-7313-4EF5-958C-65DEAB1A15D1}" dt="2023-10-11T02:29:23.584" v="3833"/>
          <ac:cxnSpMkLst>
            <pc:docMk/>
            <pc:sldMk cId="2887582438" sldId="278"/>
            <ac:cxnSpMk id="16" creationId="{B640254C-CFA0-8AC5-FC14-F7F5CE46346A}"/>
          </ac:cxnSpMkLst>
        </pc:cxnChg>
      </pc:sldChg>
      <pc:sldChg chg="addSp delSp modSp add mod">
        <pc:chgData name="Shin, Allie (contracted)" userId="e9e56a77-fd17-4317-8d25-2023c1a1c058" providerId="ADAL" clId="{F9CE8FE4-7313-4EF5-958C-65DEAB1A15D1}" dt="2023-10-11T10:57:20.237" v="13000"/>
        <pc:sldMkLst>
          <pc:docMk/>
          <pc:sldMk cId="1723093941" sldId="281"/>
        </pc:sldMkLst>
        <pc:spChg chg="mod">
          <ac:chgData name="Shin, Allie (contracted)" userId="e9e56a77-fd17-4317-8d25-2023c1a1c058" providerId="ADAL" clId="{F9CE8FE4-7313-4EF5-958C-65DEAB1A15D1}" dt="2023-10-11T06:00:41.967" v="6791" actId="20577"/>
          <ac:spMkLst>
            <pc:docMk/>
            <pc:sldMk cId="1723093941" sldId="281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6:01:15.333" v="6815" actId="20577"/>
          <ac:spMkLst>
            <pc:docMk/>
            <pc:sldMk cId="1723093941" sldId="281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10:57:20.237" v="13000"/>
          <ac:spMkLst>
            <pc:docMk/>
            <pc:sldMk cId="1723093941" sldId="281"/>
            <ac:spMk id="5" creationId="{02CD1B51-B441-9E62-CA7E-207D2FCB0C84}"/>
          </ac:spMkLst>
        </pc:spChg>
        <pc:spChg chg="add mod">
          <ac:chgData name="Shin, Allie (contracted)" userId="e9e56a77-fd17-4317-8d25-2023c1a1c058" providerId="ADAL" clId="{F9CE8FE4-7313-4EF5-958C-65DEAB1A15D1}" dt="2023-10-11T03:18:44.134" v="4732" actId="164"/>
          <ac:spMkLst>
            <pc:docMk/>
            <pc:sldMk cId="1723093941" sldId="281"/>
            <ac:spMk id="8" creationId="{1D5C3E76-C4BD-EE98-1FB2-2722ADAB50FD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12" creationId="{3F8F6152-765A-EF3E-0DB8-FD1592F49753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13" creationId="{82595B7F-92BB-24A3-E01B-41A03DC8642F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14" creationId="{8186B3AC-7904-7426-4E2A-235FA2768178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15" creationId="{8D503418-3595-CFE0-164B-515FAFED287B}"/>
          </ac:spMkLst>
        </pc:spChg>
        <pc:spChg chg="add mod">
          <ac:chgData name="Shin, Allie (contracted)" userId="e9e56a77-fd17-4317-8d25-2023c1a1c058" providerId="ADAL" clId="{F9CE8FE4-7313-4EF5-958C-65DEAB1A15D1}" dt="2023-10-11T03:18:44.134" v="4732" actId="164"/>
          <ac:spMkLst>
            <pc:docMk/>
            <pc:sldMk cId="1723093941" sldId="281"/>
            <ac:spMk id="17" creationId="{1B89A2CB-3A9D-DDBB-8175-7DA4252B3DB0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21" creationId="{F7852F38-41B0-BD3E-5FF8-C7EF2FCB96E5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22" creationId="{496AE0B9-12A1-549D-B505-3A38C1587F35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23" creationId="{3211C839-29DC-D409-E195-0ACBE4EB1CD3}"/>
          </ac:spMkLst>
        </pc:spChg>
        <pc:spChg chg="del">
          <ac:chgData name="Shin, Allie (contracted)" userId="e9e56a77-fd17-4317-8d25-2023c1a1c058" providerId="ADAL" clId="{F9CE8FE4-7313-4EF5-958C-65DEAB1A15D1}" dt="2023-10-11T03:15:05.901" v="4142" actId="478"/>
          <ac:spMkLst>
            <pc:docMk/>
            <pc:sldMk cId="1723093941" sldId="281"/>
            <ac:spMk id="24" creationId="{3D59E678-C438-AEB8-EF57-8E0003F53257}"/>
          </ac:spMkLst>
        </pc:spChg>
        <pc:spChg chg="add mod">
          <ac:chgData name="Shin, Allie (contracted)" userId="e9e56a77-fd17-4317-8d25-2023c1a1c058" providerId="ADAL" clId="{F9CE8FE4-7313-4EF5-958C-65DEAB1A15D1}" dt="2023-10-11T03:18:44.134" v="4732" actId="164"/>
          <ac:spMkLst>
            <pc:docMk/>
            <pc:sldMk cId="1723093941" sldId="281"/>
            <ac:spMk id="31" creationId="{6CEC856F-3145-8659-21CA-18F62D27B3FC}"/>
          </ac:spMkLst>
        </pc:spChg>
        <pc:spChg chg="add mod">
          <ac:chgData name="Shin, Allie (contracted)" userId="e9e56a77-fd17-4317-8d25-2023c1a1c058" providerId="ADAL" clId="{F9CE8FE4-7313-4EF5-958C-65DEAB1A15D1}" dt="2023-10-11T03:18:44.134" v="4732" actId="164"/>
          <ac:spMkLst>
            <pc:docMk/>
            <pc:sldMk cId="1723093941" sldId="281"/>
            <ac:spMk id="32" creationId="{360BFD9B-10B2-EC1C-3894-1E6EB85711C1}"/>
          </ac:spMkLst>
        </pc:spChg>
        <pc:spChg chg="add mod">
          <ac:chgData name="Shin, Allie (contracted)" userId="e9e56a77-fd17-4317-8d25-2023c1a1c058" providerId="ADAL" clId="{F9CE8FE4-7313-4EF5-958C-65DEAB1A15D1}" dt="2023-10-11T03:18:44.134" v="4732" actId="164"/>
          <ac:spMkLst>
            <pc:docMk/>
            <pc:sldMk cId="1723093941" sldId="281"/>
            <ac:spMk id="33" creationId="{9B949691-3C0F-E799-910E-263DB6CB8AC7}"/>
          </ac:spMkLst>
        </pc:spChg>
        <pc:grpChg chg="add mod">
          <ac:chgData name="Shin, Allie (contracted)" userId="e9e56a77-fd17-4317-8d25-2023c1a1c058" providerId="ADAL" clId="{F9CE8FE4-7313-4EF5-958C-65DEAB1A15D1}" dt="2023-10-11T06:01:20.640" v="6816" actId="1076"/>
          <ac:grpSpMkLst>
            <pc:docMk/>
            <pc:sldMk cId="1723093941" sldId="281"/>
            <ac:grpSpMk id="34" creationId="{3A760A82-E75B-0BDD-1B2D-93DD5090FCF3}"/>
          </ac:grpSpMkLst>
        </pc:grpChg>
        <pc:picChg chg="add mod">
          <ac:chgData name="Shin, Allie (contracted)" userId="e9e56a77-fd17-4317-8d25-2023c1a1c058" providerId="ADAL" clId="{F9CE8FE4-7313-4EF5-958C-65DEAB1A15D1}" dt="2023-10-11T03:18:44.134" v="4732" actId="164"/>
          <ac:picMkLst>
            <pc:docMk/>
            <pc:sldMk cId="1723093941" sldId="281"/>
            <ac:picMk id="4" creationId="{E96C690A-8E99-93E7-8D6B-2A394E6EF7B6}"/>
          </ac:picMkLst>
        </pc:picChg>
        <pc:picChg chg="add mod">
          <ac:chgData name="Shin, Allie (contracted)" userId="e9e56a77-fd17-4317-8d25-2023c1a1c058" providerId="ADAL" clId="{F9CE8FE4-7313-4EF5-958C-65DEAB1A15D1}" dt="2023-10-11T03:18:44.134" v="4732" actId="164"/>
          <ac:picMkLst>
            <pc:docMk/>
            <pc:sldMk cId="1723093941" sldId="281"/>
            <ac:picMk id="6" creationId="{A99FC37E-16D6-2B4C-4A38-62B45EED0EA8}"/>
          </ac:picMkLst>
        </pc:picChg>
        <pc:picChg chg="del">
          <ac:chgData name="Shin, Allie (contracted)" userId="e9e56a77-fd17-4317-8d25-2023c1a1c058" providerId="ADAL" clId="{F9CE8FE4-7313-4EF5-958C-65DEAB1A15D1}" dt="2023-10-11T03:15:05.901" v="4142" actId="478"/>
          <ac:picMkLst>
            <pc:docMk/>
            <pc:sldMk cId="1723093941" sldId="281"/>
            <ac:picMk id="7" creationId="{35191678-307F-E6EF-4D0C-614423E81D36}"/>
          </ac:picMkLst>
        </pc:picChg>
        <pc:picChg chg="del">
          <ac:chgData name="Shin, Allie (contracted)" userId="e9e56a77-fd17-4317-8d25-2023c1a1c058" providerId="ADAL" clId="{F9CE8FE4-7313-4EF5-958C-65DEAB1A15D1}" dt="2023-10-11T03:15:05.901" v="4142" actId="478"/>
          <ac:picMkLst>
            <pc:docMk/>
            <pc:sldMk cId="1723093941" sldId="281"/>
            <ac:picMk id="9" creationId="{22E39CCD-E0B4-4E4E-D139-5F299C4F6248}"/>
          </ac:picMkLst>
        </pc:picChg>
        <pc:picChg chg="del">
          <ac:chgData name="Shin, Allie (contracted)" userId="e9e56a77-fd17-4317-8d25-2023c1a1c058" providerId="ADAL" clId="{F9CE8FE4-7313-4EF5-958C-65DEAB1A15D1}" dt="2023-10-11T03:15:05.901" v="4142" actId="478"/>
          <ac:picMkLst>
            <pc:docMk/>
            <pc:sldMk cId="1723093941" sldId="281"/>
            <ac:picMk id="18" creationId="{B5E5218E-E9FE-8F94-6113-21F241FA86CB}"/>
          </ac:picMkLst>
        </pc:picChg>
        <pc:picChg chg="del">
          <ac:chgData name="Shin, Allie (contracted)" userId="e9e56a77-fd17-4317-8d25-2023c1a1c058" providerId="ADAL" clId="{F9CE8FE4-7313-4EF5-958C-65DEAB1A15D1}" dt="2023-10-11T03:15:05.901" v="4142" actId="478"/>
          <ac:picMkLst>
            <pc:docMk/>
            <pc:sldMk cId="1723093941" sldId="281"/>
            <ac:picMk id="20" creationId="{1C88E7FD-90AA-E3CE-FE1A-46B1372401AA}"/>
          </ac:picMkLst>
        </pc:picChg>
        <pc:picChg chg="add mod">
          <ac:chgData name="Shin, Allie (contracted)" userId="e9e56a77-fd17-4317-8d25-2023c1a1c058" providerId="ADAL" clId="{F9CE8FE4-7313-4EF5-958C-65DEAB1A15D1}" dt="2023-10-11T03:18:44.134" v="4732" actId="164"/>
          <ac:picMkLst>
            <pc:docMk/>
            <pc:sldMk cId="1723093941" sldId="281"/>
            <ac:picMk id="25" creationId="{55F1C5D0-47CD-4340-6039-8D8FA7C2713B}"/>
          </ac:picMkLst>
        </pc:picChg>
        <pc:picChg chg="add mod">
          <ac:chgData name="Shin, Allie (contracted)" userId="e9e56a77-fd17-4317-8d25-2023c1a1c058" providerId="ADAL" clId="{F9CE8FE4-7313-4EF5-958C-65DEAB1A15D1}" dt="2023-10-11T03:18:44.134" v="4732" actId="164"/>
          <ac:picMkLst>
            <pc:docMk/>
            <pc:sldMk cId="1723093941" sldId="281"/>
            <ac:picMk id="27" creationId="{F771C7B5-157F-CFBE-E65F-D12AF5FE2894}"/>
          </ac:picMkLst>
        </pc:picChg>
        <pc:cxnChg chg="del">
          <ac:chgData name="Shin, Allie (contracted)" userId="e9e56a77-fd17-4317-8d25-2023c1a1c058" providerId="ADAL" clId="{F9CE8FE4-7313-4EF5-958C-65DEAB1A15D1}" dt="2023-10-11T03:15:05.901" v="4142" actId="478"/>
          <ac:cxnSpMkLst>
            <pc:docMk/>
            <pc:sldMk cId="1723093941" sldId="281"/>
            <ac:cxnSpMk id="10" creationId="{21A3E06E-6D89-6CEA-7BC8-BA16FF8D2DE8}"/>
          </ac:cxnSpMkLst>
        </pc:cxnChg>
        <pc:cxnChg chg="del">
          <ac:chgData name="Shin, Allie (contracted)" userId="e9e56a77-fd17-4317-8d25-2023c1a1c058" providerId="ADAL" clId="{F9CE8FE4-7313-4EF5-958C-65DEAB1A15D1}" dt="2023-10-11T03:15:05.901" v="4142" actId="478"/>
          <ac:cxnSpMkLst>
            <pc:docMk/>
            <pc:sldMk cId="1723093941" sldId="281"/>
            <ac:cxnSpMk id="11" creationId="{3090B3D8-5B51-AB25-AC59-4E3BC909F154}"/>
          </ac:cxnSpMkLst>
        </pc:cxnChg>
        <pc:cxnChg chg="del">
          <ac:chgData name="Shin, Allie (contracted)" userId="e9e56a77-fd17-4317-8d25-2023c1a1c058" providerId="ADAL" clId="{F9CE8FE4-7313-4EF5-958C-65DEAB1A15D1}" dt="2023-10-11T03:15:05.901" v="4142" actId="478"/>
          <ac:cxnSpMkLst>
            <pc:docMk/>
            <pc:sldMk cId="1723093941" sldId="281"/>
            <ac:cxnSpMk id="16" creationId="{B640254C-CFA0-8AC5-FC14-F7F5CE46346A}"/>
          </ac:cxnSpMkLst>
        </pc:cxnChg>
        <pc:cxnChg chg="add mod">
          <ac:chgData name="Shin, Allie (contracted)" userId="e9e56a77-fd17-4317-8d25-2023c1a1c058" providerId="ADAL" clId="{F9CE8FE4-7313-4EF5-958C-65DEAB1A15D1}" dt="2023-10-11T03:18:44.134" v="4732" actId="164"/>
          <ac:cxnSpMkLst>
            <pc:docMk/>
            <pc:sldMk cId="1723093941" sldId="281"/>
            <ac:cxnSpMk id="29" creationId="{06903BB5-A85A-8843-8921-CAF00B2A5B75}"/>
          </ac:cxnSpMkLst>
        </pc:cxnChg>
        <pc:cxnChg chg="add mod">
          <ac:chgData name="Shin, Allie (contracted)" userId="e9e56a77-fd17-4317-8d25-2023c1a1c058" providerId="ADAL" clId="{F9CE8FE4-7313-4EF5-958C-65DEAB1A15D1}" dt="2023-10-11T03:18:44.134" v="4732" actId="164"/>
          <ac:cxnSpMkLst>
            <pc:docMk/>
            <pc:sldMk cId="1723093941" sldId="281"/>
            <ac:cxnSpMk id="30" creationId="{2D1571C4-E941-5D1E-B06F-9D9FC6FD750E}"/>
          </ac:cxnSpMkLst>
        </pc:cxnChg>
      </pc:sldChg>
      <pc:sldChg chg="addSp delSp modSp add mod">
        <pc:chgData name="Shin, Allie (contracted)" userId="e9e56a77-fd17-4317-8d25-2023c1a1c058" providerId="ADAL" clId="{F9CE8FE4-7313-4EF5-958C-65DEAB1A15D1}" dt="2023-10-11T06:01:50.882" v="6823" actId="1076"/>
        <pc:sldMkLst>
          <pc:docMk/>
          <pc:sldMk cId="1082599004" sldId="282"/>
        </pc:sldMkLst>
        <pc:spChg chg="mod">
          <ac:chgData name="Shin, Allie (contracted)" userId="e9e56a77-fd17-4317-8d25-2023c1a1c058" providerId="ADAL" clId="{F9CE8FE4-7313-4EF5-958C-65DEAB1A15D1}" dt="2023-10-11T06:00:45.924" v="6795" actId="20577"/>
          <ac:spMkLst>
            <pc:docMk/>
            <pc:sldMk cId="1082599004" sldId="282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6:01:25.776" v="6818" actId="20577"/>
          <ac:spMkLst>
            <pc:docMk/>
            <pc:sldMk cId="1082599004" sldId="282"/>
            <ac:spMk id="3" creationId="{537812EF-C274-89B2-6FCB-59F3C82C50DE}"/>
          </ac:spMkLst>
        </pc:spChg>
        <pc:spChg chg="add mod">
          <ac:chgData name="Shin, Allie (contracted)" userId="e9e56a77-fd17-4317-8d25-2023c1a1c058" providerId="ADAL" clId="{F9CE8FE4-7313-4EF5-958C-65DEAB1A15D1}" dt="2023-10-11T03:25:10.897" v="5881" actId="1076"/>
          <ac:spMkLst>
            <pc:docMk/>
            <pc:sldMk cId="1082599004" sldId="282"/>
            <ac:spMk id="12" creationId="{DDBC10BB-8A5E-DFA3-C2AC-90A2F72A90CF}"/>
          </ac:spMkLst>
        </pc:spChg>
        <pc:spChg chg="add mod">
          <ac:chgData name="Shin, Allie (contracted)" userId="e9e56a77-fd17-4317-8d25-2023c1a1c058" providerId="ADAL" clId="{F9CE8FE4-7313-4EF5-958C-65DEAB1A15D1}" dt="2023-10-11T03:25:10.897" v="5881" actId="1076"/>
          <ac:spMkLst>
            <pc:docMk/>
            <pc:sldMk cId="1082599004" sldId="282"/>
            <ac:spMk id="14" creationId="{A42F9809-3BB0-A812-F738-8BDB1E9899EC}"/>
          </ac:spMkLst>
        </pc:spChg>
        <pc:spChg chg="add mod">
          <ac:chgData name="Shin, Allie (contracted)" userId="e9e56a77-fd17-4317-8d25-2023c1a1c058" providerId="ADAL" clId="{F9CE8FE4-7313-4EF5-958C-65DEAB1A15D1}" dt="2023-10-11T06:01:50.882" v="6823" actId="1076"/>
          <ac:spMkLst>
            <pc:docMk/>
            <pc:sldMk cId="1082599004" sldId="282"/>
            <ac:spMk id="24" creationId="{930A0CFD-4F1A-BE70-8271-1735D2742B40}"/>
          </ac:spMkLst>
        </pc:spChg>
        <pc:spChg chg="add mod">
          <ac:chgData name="Shin, Allie (contracted)" userId="e9e56a77-fd17-4317-8d25-2023c1a1c058" providerId="ADAL" clId="{F9CE8FE4-7313-4EF5-958C-65DEAB1A15D1}" dt="2023-10-11T06:01:48.332" v="6822" actId="1076"/>
          <ac:spMkLst>
            <pc:docMk/>
            <pc:sldMk cId="1082599004" sldId="282"/>
            <ac:spMk id="26" creationId="{59992EBF-8E54-EEA2-9D0B-21A9B82F8A24}"/>
          </ac:spMkLst>
        </pc:spChg>
        <pc:grpChg chg="del">
          <ac:chgData name="Shin, Allie (contracted)" userId="e9e56a77-fd17-4317-8d25-2023c1a1c058" providerId="ADAL" clId="{F9CE8FE4-7313-4EF5-958C-65DEAB1A15D1}" dt="2023-10-11T03:19:59.772" v="5002" actId="478"/>
          <ac:grpSpMkLst>
            <pc:docMk/>
            <pc:sldMk cId="1082599004" sldId="282"/>
            <ac:grpSpMk id="34" creationId="{3A760A82-E75B-0BDD-1B2D-93DD5090FCF3}"/>
          </ac:grpSpMkLst>
        </pc:grpChg>
        <pc:picChg chg="add mod">
          <ac:chgData name="Shin, Allie (contracted)" userId="e9e56a77-fd17-4317-8d25-2023c1a1c058" providerId="ADAL" clId="{F9CE8FE4-7313-4EF5-958C-65DEAB1A15D1}" dt="2023-10-11T03:25:10.897" v="5881" actId="1076"/>
          <ac:picMkLst>
            <pc:docMk/>
            <pc:sldMk cId="1082599004" sldId="282"/>
            <ac:picMk id="7" creationId="{16BBD75A-7071-3413-6F2E-9EDE2E94269E}"/>
          </ac:picMkLst>
        </pc:picChg>
        <pc:picChg chg="add mod">
          <ac:chgData name="Shin, Allie (contracted)" userId="e9e56a77-fd17-4317-8d25-2023c1a1c058" providerId="ADAL" clId="{F9CE8FE4-7313-4EF5-958C-65DEAB1A15D1}" dt="2023-10-11T03:25:10.897" v="5881" actId="1076"/>
          <ac:picMkLst>
            <pc:docMk/>
            <pc:sldMk cId="1082599004" sldId="282"/>
            <ac:picMk id="10" creationId="{70C18650-BD8B-CD6B-D912-92D182B83E4B}"/>
          </ac:picMkLst>
        </pc:picChg>
        <pc:picChg chg="add mod">
          <ac:chgData name="Shin, Allie (contracted)" userId="e9e56a77-fd17-4317-8d25-2023c1a1c058" providerId="ADAL" clId="{F9CE8FE4-7313-4EF5-958C-65DEAB1A15D1}" dt="2023-10-11T06:01:46.314" v="6821" actId="1076"/>
          <ac:picMkLst>
            <pc:docMk/>
            <pc:sldMk cId="1082599004" sldId="282"/>
            <ac:picMk id="16" creationId="{D4ECF395-02AB-0BA2-A1E7-5961A1AF9216}"/>
          </ac:picMkLst>
        </pc:picChg>
        <pc:cxnChg chg="add mod">
          <ac:chgData name="Shin, Allie (contracted)" userId="e9e56a77-fd17-4317-8d25-2023c1a1c058" providerId="ADAL" clId="{F9CE8FE4-7313-4EF5-958C-65DEAB1A15D1}" dt="2023-10-11T03:25:10.897" v="5881" actId="1076"/>
          <ac:cxnSpMkLst>
            <pc:docMk/>
            <pc:sldMk cId="1082599004" sldId="282"/>
            <ac:cxnSpMk id="11" creationId="{D0B86A0E-6656-5207-5F70-2EE05BFAFAA8}"/>
          </ac:cxnSpMkLst>
        </pc:cxnChg>
        <pc:cxnChg chg="add mod">
          <ac:chgData name="Shin, Allie (contracted)" userId="e9e56a77-fd17-4317-8d25-2023c1a1c058" providerId="ADAL" clId="{F9CE8FE4-7313-4EF5-958C-65DEAB1A15D1}" dt="2023-10-11T03:25:10.897" v="5881" actId="1076"/>
          <ac:cxnSpMkLst>
            <pc:docMk/>
            <pc:sldMk cId="1082599004" sldId="282"/>
            <ac:cxnSpMk id="18" creationId="{65A6EC0C-00C2-B75E-E35A-94467BB1EEF8}"/>
          </ac:cxnSpMkLst>
        </pc:cxnChg>
        <pc:cxnChg chg="mod">
          <ac:chgData name="Shin, Allie (contracted)" userId="e9e56a77-fd17-4317-8d25-2023c1a1c058" providerId="ADAL" clId="{F9CE8FE4-7313-4EF5-958C-65DEAB1A15D1}" dt="2023-10-11T03:19:59.772" v="5002" actId="478"/>
          <ac:cxnSpMkLst>
            <pc:docMk/>
            <pc:sldMk cId="1082599004" sldId="282"/>
            <ac:cxnSpMk id="29" creationId="{06903BB5-A85A-8843-8921-CAF00B2A5B75}"/>
          </ac:cxnSpMkLst>
        </pc:cxnChg>
      </pc:sldChg>
      <pc:sldChg chg="addSp delSp modSp add mod">
        <pc:chgData name="Shin, Allie (contracted)" userId="e9e56a77-fd17-4317-8d25-2023c1a1c058" providerId="ADAL" clId="{F9CE8FE4-7313-4EF5-958C-65DEAB1A15D1}" dt="2023-10-11T10:58:17.747" v="13178" actId="21"/>
        <pc:sldMkLst>
          <pc:docMk/>
          <pc:sldMk cId="3938110942" sldId="291"/>
        </pc:sldMkLst>
        <pc:spChg chg="mod">
          <ac:chgData name="Shin, Allie (contracted)" userId="e9e56a77-fd17-4317-8d25-2023c1a1c058" providerId="ADAL" clId="{F9CE8FE4-7313-4EF5-958C-65DEAB1A15D1}" dt="2023-10-11T06:02:28.567" v="6855" actId="20577"/>
          <ac:spMkLst>
            <pc:docMk/>
            <pc:sldMk cId="3938110942" sldId="291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6:01:58.521" v="6839"/>
          <ac:spMkLst>
            <pc:docMk/>
            <pc:sldMk cId="3938110942" sldId="291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10:58:17.747" v="13178" actId="21"/>
          <ac:spMkLst>
            <pc:docMk/>
            <pc:sldMk cId="3938110942" sldId="291"/>
            <ac:spMk id="4" creationId="{A1A8BD7E-86D5-1B88-AD70-59F0BDEDD663}"/>
          </ac:spMkLst>
        </pc:spChg>
        <pc:spChg chg="del">
          <ac:chgData name="Shin, Allie (contracted)" userId="e9e56a77-fd17-4317-8d25-2023c1a1c058" providerId="ADAL" clId="{F9CE8FE4-7313-4EF5-958C-65DEAB1A15D1}" dt="2023-10-11T05:13:50.510" v="6004" actId="478"/>
          <ac:spMkLst>
            <pc:docMk/>
            <pc:sldMk cId="3938110942" sldId="291"/>
            <ac:spMk id="12" creationId="{DDBC10BB-8A5E-DFA3-C2AC-90A2F72A90CF}"/>
          </ac:spMkLst>
        </pc:spChg>
        <pc:spChg chg="del">
          <ac:chgData name="Shin, Allie (contracted)" userId="e9e56a77-fd17-4317-8d25-2023c1a1c058" providerId="ADAL" clId="{F9CE8FE4-7313-4EF5-958C-65DEAB1A15D1}" dt="2023-10-11T05:13:50.510" v="6004" actId="478"/>
          <ac:spMkLst>
            <pc:docMk/>
            <pc:sldMk cId="3938110942" sldId="291"/>
            <ac:spMk id="14" creationId="{A42F9809-3BB0-A812-F738-8BDB1E9899EC}"/>
          </ac:spMkLst>
        </pc:spChg>
        <pc:picChg chg="add del mod">
          <ac:chgData name="Shin, Allie (contracted)" userId="e9e56a77-fd17-4317-8d25-2023c1a1c058" providerId="ADAL" clId="{F9CE8FE4-7313-4EF5-958C-65DEAB1A15D1}" dt="2023-10-11T05:13:48.376" v="6003" actId="478"/>
          <ac:picMkLst>
            <pc:docMk/>
            <pc:sldMk cId="3938110942" sldId="291"/>
            <ac:picMk id="5" creationId="{DE09B895-43C8-D8DF-28BD-71FE49FF17C6}"/>
          </ac:picMkLst>
        </pc:picChg>
        <pc:picChg chg="del">
          <ac:chgData name="Shin, Allie (contracted)" userId="e9e56a77-fd17-4317-8d25-2023c1a1c058" providerId="ADAL" clId="{F9CE8FE4-7313-4EF5-958C-65DEAB1A15D1}" dt="2023-10-11T05:13:50.510" v="6004" actId="478"/>
          <ac:picMkLst>
            <pc:docMk/>
            <pc:sldMk cId="3938110942" sldId="291"/>
            <ac:picMk id="7" creationId="{16BBD75A-7071-3413-6F2E-9EDE2E94269E}"/>
          </ac:picMkLst>
        </pc:picChg>
        <pc:picChg chg="del">
          <ac:chgData name="Shin, Allie (contracted)" userId="e9e56a77-fd17-4317-8d25-2023c1a1c058" providerId="ADAL" clId="{F9CE8FE4-7313-4EF5-958C-65DEAB1A15D1}" dt="2023-10-11T05:13:50.510" v="6004" actId="478"/>
          <ac:picMkLst>
            <pc:docMk/>
            <pc:sldMk cId="3938110942" sldId="291"/>
            <ac:picMk id="10" creationId="{70C18650-BD8B-CD6B-D912-92D182B83E4B}"/>
          </ac:picMkLst>
        </pc:picChg>
        <pc:picChg chg="del">
          <ac:chgData name="Shin, Allie (contracted)" userId="e9e56a77-fd17-4317-8d25-2023c1a1c058" providerId="ADAL" clId="{F9CE8FE4-7313-4EF5-958C-65DEAB1A15D1}" dt="2023-10-11T05:13:50.510" v="6004" actId="478"/>
          <ac:picMkLst>
            <pc:docMk/>
            <pc:sldMk cId="3938110942" sldId="291"/>
            <ac:picMk id="16" creationId="{D4ECF395-02AB-0BA2-A1E7-5961A1AF9216}"/>
          </ac:picMkLst>
        </pc:picChg>
        <pc:cxnChg chg="del">
          <ac:chgData name="Shin, Allie (contracted)" userId="e9e56a77-fd17-4317-8d25-2023c1a1c058" providerId="ADAL" clId="{F9CE8FE4-7313-4EF5-958C-65DEAB1A15D1}" dt="2023-10-11T05:13:50.510" v="6004" actId="478"/>
          <ac:cxnSpMkLst>
            <pc:docMk/>
            <pc:sldMk cId="3938110942" sldId="291"/>
            <ac:cxnSpMk id="11" creationId="{D0B86A0E-6656-5207-5F70-2EE05BFAFAA8}"/>
          </ac:cxnSpMkLst>
        </pc:cxnChg>
        <pc:cxnChg chg="del">
          <ac:chgData name="Shin, Allie (contracted)" userId="e9e56a77-fd17-4317-8d25-2023c1a1c058" providerId="ADAL" clId="{F9CE8FE4-7313-4EF5-958C-65DEAB1A15D1}" dt="2023-10-11T05:13:50.510" v="6004" actId="478"/>
          <ac:cxnSpMkLst>
            <pc:docMk/>
            <pc:sldMk cId="3938110942" sldId="291"/>
            <ac:cxnSpMk id="18" creationId="{65A6EC0C-00C2-B75E-E35A-94467BB1EEF8}"/>
          </ac:cxnSpMkLst>
        </pc:cxnChg>
      </pc:sldChg>
      <pc:sldChg chg="addSp delSp modSp add mod ord">
        <pc:chgData name="Shin, Allie (contracted)" userId="e9e56a77-fd17-4317-8d25-2023c1a1c058" providerId="ADAL" clId="{F9CE8FE4-7313-4EF5-958C-65DEAB1A15D1}" dt="2023-10-11T10:57:33.524" v="13034" actId="21"/>
        <pc:sldMkLst>
          <pc:docMk/>
          <pc:sldMk cId="700417683" sldId="292"/>
        </pc:sldMkLst>
        <pc:spChg chg="mod">
          <ac:chgData name="Shin, Allie (contracted)" userId="e9e56a77-fd17-4317-8d25-2023c1a1c058" providerId="ADAL" clId="{F9CE8FE4-7313-4EF5-958C-65DEAB1A15D1}" dt="2023-10-11T09:28:03.487" v="7058" actId="20577"/>
          <ac:spMkLst>
            <pc:docMk/>
            <pc:sldMk cId="700417683" sldId="292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08:01:12.616" v="7054" actId="20577"/>
          <ac:spMkLst>
            <pc:docMk/>
            <pc:sldMk cId="700417683" sldId="292"/>
            <ac:spMk id="3" creationId="{537812EF-C274-89B2-6FCB-59F3C82C50DE}"/>
          </ac:spMkLst>
        </pc:spChg>
        <pc:spChg chg="add del mod">
          <ac:chgData name="Shin, Allie (contracted)" userId="e9e56a77-fd17-4317-8d25-2023c1a1c058" providerId="ADAL" clId="{F9CE8FE4-7313-4EF5-958C-65DEAB1A15D1}" dt="2023-10-11T06:03:20.747" v="6858"/>
          <ac:spMkLst>
            <pc:docMk/>
            <pc:sldMk cId="700417683" sldId="292"/>
            <ac:spMk id="6" creationId="{07299741-6932-5C42-5F0F-0A678B958C67}"/>
          </ac:spMkLst>
        </pc:spChg>
        <pc:spChg chg="add del mod">
          <ac:chgData name="Shin, Allie (contracted)" userId="e9e56a77-fd17-4317-8d25-2023c1a1c058" providerId="ADAL" clId="{F9CE8FE4-7313-4EF5-958C-65DEAB1A15D1}" dt="2023-10-11T10:57:33.524" v="13034" actId="21"/>
          <ac:spMkLst>
            <pc:docMk/>
            <pc:sldMk cId="700417683" sldId="292"/>
            <ac:spMk id="6" creationId="{FA0B593C-EE46-B2E9-D5FD-9E577CCEBB40}"/>
          </ac:spMkLst>
        </pc:spChg>
        <pc:spChg chg="add del mod">
          <ac:chgData name="Shin, Allie (contracted)" userId="e9e56a77-fd17-4317-8d25-2023c1a1c058" providerId="ADAL" clId="{F9CE8FE4-7313-4EF5-958C-65DEAB1A15D1}" dt="2023-10-11T06:03:20.747" v="6858"/>
          <ac:spMkLst>
            <pc:docMk/>
            <pc:sldMk cId="700417683" sldId="292"/>
            <ac:spMk id="9" creationId="{8B0234EA-3EEF-96E2-DC86-673B8CA01088}"/>
          </ac:spMkLst>
        </pc:spChg>
        <pc:spChg chg="del">
          <ac:chgData name="Shin, Allie (contracted)" userId="e9e56a77-fd17-4317-8d25-2023c1a1c058" providerId="ADAL" clId="{F9CE8FE4-7313-4EF5-958C-65DEAB1A15D1}" dt="2023-10-11T05:13:56.306" v="6007" actId="478"/>
          <ac:spMkLst>
            <pc:docMk/>
            <pc:sldMk cId="700417683" sldId="292"/>
            <ac:spMk id="12" creationId="{DDBC10BB-8A5E-DFA3-C2AC-90A2F72A90CF}"/>
          </ac:spMkLst>
        </pc:spChg>
        <pc:spChg chg="del">
          <ac:chgData name="Shin, Allie (contracted)" userId="e9e56a77-fd17-4317-8d25-2023c1a1c058" providerId="ADAL" clId="{F9CE8FE4-7313-4EF5-958C-65DEAB1A15D1}" dt="2023-10-11T05:13:56.306" v="6007" actId="478"/>
          <ac:spMkLst>
            <pc:docMk/>
            <pc:sldMk cId="700417683" sldId="292"/>
            <ac:spMk id="14" creationId="{A42F9809-3BB0-A812-F738-8BDB1E9899EC}"/>
          </ac:spMkLst>
        </pc:spChg>
        <pc:spChg chg="add del mod">
          <ac:chgData name="Shin, Allie (contracted)" userId="e9e56a77-fd17-4317-8d25-2023c1a1c058" providerId="ADAL" clId="{F9CE8FE4-7313-4EF5-958C-65DEAB1A15D1}" dt="2023-10-11T09:28:32.428" v="7066" actId="21"/>
          <ac:spMkLst>
            <pc:docMk/>
            <pc:sldMk cId="700417683" sldId="292"/>
            <ac:spMk id="15" creationId="{3C251AD1-E7F9-1289-3D4C-24709320FFD4}"/>
          </ac:spMkLst>
        </pc:spChg>
        <pc:picChg chg="del mod">
          <ac:chgData name="Shin, Allie (contracted)" userId="e9e56a77-fd17-4317-8d25-2023c1a1c058" providerId="ADAL" clId="{F9CE8FE4-7313-4EF5-958C-65DEAB1A15D1}" dt="2023-10-11T06:03:14.080" v="6856" actId="478"/>
          <ac:picMkLst>
            <pc:docMk/>
            <pc:sldMk cId="700417683" sldId="292"/>
            <ac:picMk id="5" creationId="{DE09B895-43C8-D8DF-28BD-71FE49FF17C6}"/>
          </ac:picMkLst>
        </pc:picChg>
        <pc:picChg chg="del">
          <ac:chgData name="Shin, Allie (contracted)" userId="e9e56a77-fd17-4317-8d25-2023c1a1c058" providerId="ADAL" clId="{F9CE8FE4-7313-4EF5-958C-65DEAB1A15D1}" dt="2023-10-11T05:13:56.306" v="6007" actId="478"/>
          <ac:picMkLst>
            <pc:docMk/>
            <pc:sldMk cId="700417683" sldId="292"/>
            <ac:picMk id="7" creationId="{16BBD75A-7071-3413-6F2E-9EDE2E94269E}"/>
          </ac:picMkLst>
        </pc:picChg>
        <pc:picChg chg="del">
          <ac:chgData name="Shin, Allie (contracted)" userId="e9e56a77-fd17-4317-8d25-2023c1a1c058" providerId="ADAL" clId="{F9CE8FE4-7313-4EF5-958C-65DEAB1A15D1}" dt="2023-10-11T05:13:56.306" v="6007" actId="478"/>
          <ac:picMkLst>
            <pc:docMk/>
            <pc:sldMk cId="700417683" sldId="292"/>
            <ac:picMk id="10" creationId="{70C18650-BD8B-CD6B-D912-92D182B83E4B}"/>
          </ac:picMkLst>
        </pc:picChg>
        <pc:picChg chg="add mod">
          <ac:chgData name="Shin, Allie (contracted)" userId="e9e56a77-fd17-4317-8d25-2023c1a1c058" providerId="ADAL" clId="{F9CE8FE4-7313-4EF5-958C-65DEAB1A15D1}" dt="2023-10-11T06:03:27.611" v="6860" actId="1076"/>
          <ac:picMkLst>
            <pc:docMk/>
            <pc:sldMk cId="700417683" sldId="292"/>
            <ac:picMk id="13" creationId="{34A9468F-DD29-8647-D0F0-37F1A21DF726}"/>
          </ac:picMkLst>
        </pc:picChg>
        <pc:picChg chg="del">
          <ac:chgData name="Shin, Allie (contracted)" userId="e9e56a77-fd17-4317-8d25-2023c1a1c058" providerId="ADAL" clId="{F9CE8FE4-7313-4EF5-958C-65DEAB1A15D1}" dt="2023-10-11T05:13:56.306" v="6007" actId="478"/>
          <ac:picMkLst>
            <pc:docMk/>
            <pc:sldMk cId="700417683" sldId="292"/>
            <ac:picMk id="16" creationId="{D4ECF395-02AB-0BA2-A1E7-5961A1AF9216}"/>
          </ac:picMkLst>
        </pc:picChg>
        <pc:picChg chg="mod">
          <ac:chgData name="Shin, Allie (contracted)" userId="e9e56a77-fd17-4317-8d25-2023c1a1c058" providerId="ADAL" clId="{F9CE8FE4-7313-4EF5-958C-65DEAB1A15D1}" dt="2023-10-11T09:28:47.174" v="7070" actId="208"/>
          <ac:picMkLst>
            <pc:docMk/>
            <pc:sldMk cId="700417683" sldId="292"/>
            <ac:picMk id="3074" creationId="{06F4CF64-A4E7-520C-4A3F-10CDFEFEC202}"/>
          </ac:picMkLst>
        </pc:picChg>
        <pc:cxnChg chg="add del mod">
          <ac:chgData name="Shin, Allie (contracted)" userId="e9e56a77-fd17-4317-8d25-2023c1a1c058" providerId="ADAL" clId="{F9CE8FE4-7313-4EF5-958C-65DEAB1A15D1}" dt="2023-10-11T06:03:20.747" v="6858"/>
          <ac:cxnSpMkLst>
            <pc:docMk/>
            <pc:sldMk cId="700417683" sldId="292"/>
            <ac:cxnSpMk id="4" creationId="{796F91B7-C2A0-7C53-2A9E-4EA3B93581EA}"/>
          </ac:cxnSpMkLst>
        </pc:cxnChg>
        <pc:cxnChg chg="add del mod">
          <ac:chgData name="Shin, Allie (contracted)" userId="e9e56a77-fd17-4317-8d25-2023c1a1c058" providerId="ADAL" clId="{F9CE8FE4-7313-4EF5-958C-65DEAB1A15D1}" dt="2023-10-11T06:03:20.747" v="6858"/>
          <ac:cxnSpMkLst>
            <pc:docMk/>
            <pc:sldMk cId="700417683" sldId="292"/>
            <ac:cxnSpMk id="8" creationId="{3FD36DC4-CE52-9019-1E5E-D3515BED4F88}"/>
          </ac:cxnSpMkLst>
        </pc:cxnChg>
        <pc:cxnChg chg="del">
          <ac:chgData name="Shin, Allie (contracted)" userId="e9e56a77-fd17-4317-8d25-2023c1a1c058" providerId="ADAL" clId="{F9CE8FE4-7313-4EF5-958C-65DEAB1A15D1}" dt="2023-10-11T05:13:56.306" v="6007" actId="478"/>
          <ac:cxnSpMkLst>
            <pc:docMk/>
            <pc:sldMk cId="700417683" sldId="292"/>
            <ac:cxnSpMk id="11" creationId="{D0B86A0E-6656-5207-5F70-2EE05BFAFAA8}"/>
          </ac:cxnSpMkLst>
        </pc:cxnChg>
        <pc:cxnChg chg="del">
          <ac:chgData name="Shin, Allie (contracted)" userId="e9e56a77-fd17-4317-8d25-2023c1a1c058" providerId="ADAL" clId="{F9CE8FE4-7313-4EF5-958C-65DEAB1A15D1}" dt="2023-10-11T05:13:56.306" v="6007" actId="478"/>
          <ac:cxnSpMkLst>
            <pc:docMk/>
            <pc:sldMk cId="700417683" sldId="292"/>
            <ac:cxnSpMk id="18" creationId="{65A6EC0C-00C2-B75E-E35A-94467BB1EEF8}"/>
          </ac:cxnSpMkLst>
        </pc:cxnChg>
      </pc:sldChg>
      <pc:sldChg chg="addSp delSp modSp add mod ord">
        <pc:chgData name="Shin, Allie (contracted)" userId="e9e56a77-fd17-4317-8d25-2023c1a1c058" providerId="ADAL" clId="{F9CE8FE4-7313-4EF5-958C-65DEAB1A15D1}" dt="2023-10-11T10:30:30.535" v="9635" actId="20577"/>
        <pc:sldMkLst>
          <pc:docMk/>
          <pc:sldMk cId="283496100" sldId="293"/>
        </pc:sldMkLst>
        <pc:spChg chg="mod">
          <ac:chgData name="Shin, Allie (contracted)" userId="e9e56a77-fd17-4317-8d25-2023c1a1c058" providerId="ADAL" clId="{F9CE8FE4-7313-4EF5-958C-65DEAB1A15D1}" dt="2023-10-11T10:30:30.535" v="9635" actId="20577"/>
          <ac:spMkLst>
            <pc:docMk/>
            <pc:sldMk cId="283496100" sldId="293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10:22:42.443" v="8243" actId="14100"/>
          <ac:spMkLst>
            <pc:docMk/>
            <pc:sldMk cId="283496100" sldId="293"/>
            <ac:spMk id="3" creationId="{537812EF-C274-89B2-6FCB-59F3C82C50DE}"/>
          </ac:spMkLst>
        </pc:spChg>
        <pc:spChg chg="add mod">
          <ac:chgData name="Shin, Allie (contracted)" userId="e9e56a77-fd17-4317-8d25-2023c1a1c058" providerId="ADAL" clId="{F9CE8FE4-7313-4EF5-958C-65DEAB1A15D1}" dt="2023-10-11T10:20:01.549" v="7996" actId="1076"/>
          <ac:spMkLst>
            <pc:docMk/>
            <pc:sldMk cId="283496100" sldId="293"/>
            <ac:spMk id="7" creationId="{175E03ED-60BF-599A-EE68-5B7AF233A3A4}"/>
          </ac:spMkLst>
        </pc:spChg>
        <pc:spChg chg="add mod">
          <ac:chgData name="Shin, Allie (contracted)" userId="e9e56a77-fd17-4317-8d25-2023c1a1c058" providerId="ADAL" clId="{F9CE8FE4-7313-4EF5-958C-65DEAB1A15D1}" dt="2023-10-11T10:20:08.053" v="7998" actId="14100"/>
          <ac:spMkLst>
            <pc:docMk/>
            <pc:sldMk cId="283496100" sldId="293"/>
            <ac:spMk id="10" creationId="{723AD5DC-2D5D-B986-13F4-24E419DB8732}"/>
          </ac:spMkLst>
        </pc:spChg>
        <pc:spChg chg="add mod">
          <ac:chgData name="Shin, Allie (contracted)" userId="e9e56a77-fd17-4317-8d25-2023c1a1c058" providerId="ADAL" clId="{F9CE8FE4-7313-4EF5-958C-65DEAB1A15D1}" dt="2023-10-11T10:21:44.996" v="8031" actId="1076"/>
          <ac:spMkLst>
            <pc:docMk/>
            <pc:sldMk cId="283496100" sldId="293"/>
            <ac:spMk id="19" creationId="{58983779-05FD-55C4-3739-299EC4BE71A1}"/>
          </ac:spMkLst>
        </pc:spChg>
        <pc:spChg chg="add mod">
          <ac:chgData name="Shin, Allie (contracted)" userId="e9e56a77-fd17-4317-8d25-2023c1a1c058" providerId="ADAL" clId="{F9CE8FE4-7313-4EF5-958C-65DEAB1A15D1}" dt="2023-10-11T10:21:48.421" v="8033" actId="14100"/>
          <ac:spMkLst>
            <pc:docMk/>
            <pc:sldMk cId="283496100" sldId="293"/>
            <ac:spMk id="20" creationId="{51AF38B4-7565-BB17-0B46-0D56853A7177}"/>
          </ac:spMkLst>
        </pc:spChg>
        <pc:spChg chg="add mod">
          <ac:chgData name="Shin, Allie (contracted)" userId="e9e56a77-fd17-4317-8d25-2023c1a1c058" providerId="ADAL" clId="{F9CE8FE4-7313-4EF5-958C-65DEAB1A15D1}" dt="2023-10-11T10:21:53.899" v="8035" actId="14100"/>
          <ac:spMkLst>
            <pc:docMk/>
            <pc:sldMk cId="283496100" sldId="293"/>
            <ac:spMk id="21" creationId="{39C8A76A-5490-EB13-1A3E-991B3F3D8F8C}"/>
          </ac:spMkLst>
        </pc:spChg>
        <pc:spChg chg="add mod">
          <ac:chgData name="Shin, Allie (contracted)" userId="e9e56a77-fd17-4317-8d25-2023c1a1c058" providerId="ADAL" clId="{F9CE8FE4-7313-4EF5-958C-65DEAB1A15D1}" dt="2023-10-11T10:21:56.243" v="8036" actId="571"/>
          <ac:spMkLst>
            <pc:docMk/>
            <pc:sldMk cId="283496100" sldId="293"/>
            <ac:spMk id="22" creationId="{96B98723-3D51-4594-A204-BB7B3BCC64E6}"/>
          </ac:spMkLst>
        </pc:spChg>
        <pc:picChg chg="del mod">
          <ac:chgData name="Shin, Allie (contracted)" userId="e9e56a77-fd17-4317-8d25-2023c1a1c058" providerId="ADAL" clId="{F9CE8FE4-7313-4EF5-958C-65DEAB1A15D1}" dt="2023-10-11T10:17:26.737" v="7669" actId="478"/>
          <ac:picMkLst>
            <pc:docMk/>
            <pc:sldMk cId="283496100" sldId="293"/>
            <ac:picMk id="5" creationId="{DE09B895-43C8-D8DF-28BD-71FE49FF17C6}"/>
          </ac:picMkLst>
        </pc:picChg>
        <pc:picChg chg="add mod">
          <ac:chgData name="Shin, Allie (contracted)" userId="e9e56a77-fd17-4317-8d25-2023c1a1c058" providerId="ADAL" clId="{F9CE8FE4-7313-4EF5-958C-65DEAB1A15D1}" dt="2023-10-11T10:20:01.549" v="7996" actId="1076"/>
          <ac:picMkLst>
            <pc:docMk/>
            <pc:sldMk cId="283496100" sldId="293"/>
            <ac:picMk id="6" creationId="{27E55563-67CD-BD4E-88F9-DF3D322782BA}"/>
          </ac:picMkLst>
        </pc:picChg>
        <pc:picChg chg="add mod">
          <ac:chgData name="Shin, Allie (contracted)" userId="e9e56a77-fd17-4317-8d25-2023c1a1c058" providerId="ADAL" clId="{F9CE8FE4-7313-4EF5-958C-65DEAB1A15D1}" dt="2023-10-11T10:19:58.625" v="7995" actId="1076"/>
          <ac:picMkLst>
            <pc:docMk/>
            <pc:sldMk cId="283496100" sldId="293"/>
            <ac:picMk id="9" creationId="{5584B835-E705-0650-514F-968FBED32857}"/>
          </ac:picMkLst>
        </pc:picChg>
        <pc:picChg chg="add mod">
          <ac:chgData name="Shin, Allie (contracted)" userId="e9e56a77-fd17-4317-8d25-2023c1a1c058" providerId="ADAL" clId="{F9CE8FE4-7313-4EF5-958C-65DEAB1A15D1}" dt="2023-10-11T10:21:29.178" v="8027" actId="208"/>
          <ac:picMkLst>
            <pc:docMk/>
            <pc:sldMk cId="283496100" sldId="293"/>
            <ac:picMk id="16" creationId="{8805A77E-2A43-5191-F39F-FF31A161B8F4}"/>
          </ac:picMkLst>
        </pc:picChg>
        <pc:picChg chg="add mod">
          <ac:chgData name="Shin, Allie (contracted)" userId="e9e56a77-fd17-4317-8d25-2023c1a1c058" providerId="ADAL" clId="{F9CE8FE4-7313-4EF5-958C-65DEAB1A15D1}" dt="2023-10-11T10:21:29.178" v="8027" actId="208"/>
          <ac:picMkLst>
            <pc:docMk/>
            <pc:sldMk cId="283496100" sldId="293"/>
            <ac:picMk id="18" creationId="{A454F413-2FE1-3F26-83F7-A3AC9D59758B}"/>
          </ac:picMkLst>
        </pc:picChg>
        <pc:cxnChg chg="add mod">
          <ac:chgData name="Shin, Allie (contracted)" userId="e9e56a77-fd17-4317-8d25-2023c1a1c058" providerId="ADAL" clId="{F9CE8FE4-7313-4EF5-958C-65DEAB1A15D1}" dt="2023-10-11T10:20:22.440" v="8003" actId="14100"/>
          <ac:cxnSpMkLst>
            <pc:docMk/>
            <pc:sldMk cId="283496100" sldId="293"/>
            <ac:cxnSpMk id="11" creationId="{F2F3140B-DCDA-CDBC-09F7-7BBEC5EF9BDE}"/>
          </ac:cxnSpMkLst>
        </pc:cxnChg>
      </pc:sldChg>
      <pc:sldChg chg="addSp delSp modSp add mod ord">
        <pc:chgData name="Shin, Allie (contracted)" userId="e9e56a77-fd17-4317-8d25-2023c1a1c058" providerId="ADAL" clId="{F9CE8FE4-7313-4EF5-958C-65DEAB1A15D1}" dt="2023-10-11T10:58:09.051" v="13159" actId="21"/>
        <pc:sldMkLst>
          <pc:docMk/>
          <pc:sldMk cId="1345184447" sldId="294"/>
        </pc:sldMkLst>
        <pc:spChg chg="mod">
          <ac:chgData name="Shin, Allie (contracted)" userId="e9e56a77-fd17-4317-8d25-2023c1a1c058" providerId="ADAL" clId="{F9CE8FE4-7313-4EF5-958C-65DEAB1A15D1}" dt="2023-10-11T10:37:10.557" v="10807" actId="20577"/>
          <ac:spMkLst>
            <pc:docMk/>
            <pc:sldMk cId="1345184447" sldId="294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10:56:45.439" v="12992" actId="1076"/>
          <ac:spMkLst>
            <pc:docMk/>
            <pc:sldMk cId="1345184447" sldId="294"/>
            <ac:spMk id="3" creationId="{537812EF-C274-89B2-6FCB-59F3C82C50DE}"/>
          </ac:spMkLst>
        </pc:spChg>
        <pc:spChg chg="add mod">
          <ac:chgData name="Shin, Allie (contracted)" userId="e9e56a77-fd17-4317-8d25-2023c1a1c058" providerId="ADAL" clId="{F9CE8FE4-7313-4EF5-958C-65DEAB1A15D1}" dt="2023-10-11T10:51:00.070" v="12481" actId="1076"/>
          <ac:spMkLst>
            <pc:docMk/>
            <pc:sldMk cId="1345184447" sldId="294"/>
            <ac:spMk id="7" creationId="{509C763E-8703-47D5-3316-4D85D1BB9FEA}"/>
          </ac:spMkLst>
        </pc:spChg>
        <pc:spChg chg="add mod">
          <ac:chgData name="Shin, Allie (contracted)" userId="e9e56a77-fd17-4317-8d25-2023c1a1c058" providerId="ADAL" clId="{F9CE8FE4-7313-4EF5-958C-65DEAB1A15D1}" dt="2023-10-11T10:51:58.288" v="12564" actId="1038"/>
          <ac:spMkLst>
            <pc:docMk/>
            <pc:sldMk cId="1345184447" sldId="294"/>
            <ac:spMk id="8" creationId="{9EA4321F-811A-6EA7-42CE-7D8CDB2138A6}"/>
          </ac:spMkLst>
        </pc:spChg>
        <pc:spChg chg="add mod">
          <ac:chgData name="Shin, Allie (contracted)" userId="e9e56a77-fd17-4317-8d25-2023c1a1c058" providerId="ADAL" clId="{F9CE8FE4-7313-4EF5-958C-65DEAB1A15D1}" dt="2023-10-11T10:56:19.473" v="12973" actId="14100"/>
          <ac:spMkLst>
            <pc:docMk/>
            <pc:sldMk cId="1345184447" sldId="294"/>
            <ac:spMk id="14" creationId="{0D723FC9-C491-A275-B06E-6721AF835044}"/>
          </ac:spMkLst>
        </pc:spChg>
        <pc:spChg chg="add del mod">
          <ac:chgData name="Shin, Allie (contracted)" userId="e9e56a77-fd17-4317-8d25-2023c1a1c058" providerId="ADAL" clId="{F9CE8FE4-7313-4EF5-958C-65DEAB1A15D1}" dt="2023-10-11T10:58:09.051" v="13159" actId="21"/>
          <ac:spMkLst>
            <pc:docMk/>
            <pc:sldMk cId="1345184447" sldId="294"/>
            <ac:spMk id="17" creationId="{2EBE7C3F-E0A5-5AAA-4B71-BAE6B0FD1C5E}"/>
          </ac:spMkLst>
        </pc:spChg>
        <pc:picChg chg="add mod">
          <ac:chgData name="Shin, Allie (contracted)" userId="e9e56a77-fd17-4317-8d25-2023c1a1c058" providerId="ADAL" clId="{F9CE8FE4-7313-4EF5-958C-65DEAB1A15D1}" dt="2023-10-11T10:50:18.303" v="12410" actId="1076"/>
          <ac:picMkLst>
            <pc:docMk/>
            <pc:sldMk cId="1345184447" sldId="294"/>
            <ac:picMk id="5" creationId="{D995E98C-40CA-DB1A-2A5E-93DA69B85B5B}"/>
          </ac:picMkLst>
        </pc:picChg>
        <pc:picChg chg="del">
          <ac:chgData name="Shin, Allie (contracted)" userId="e9e56a77-fd17-4317-8d25-2023c1a1c058" providerId="ADAL" clId="{F9CE8FE4-7313-4EF5-958C-65DEAB1A15D1}" dt="2023-10-11T05:49:22.714" v="6545" actId="478"/>
          <ac:picMkLst>
            <pc:docMk/>
            <pc:sldMk cId="1345184447" sldId="294"/>
            <ac:picMk id="5" creationId="{DE09B895-43C8-D8DF-28BD-71FE49FF17C6}"/>
          </ac:picMkLst>
        </pc:picChg>
        <pc:picChg chg="add mod">
          <ac:chgData name="Shin, Allie (contracted)" userId="e9e56a77-fd17-4317-8d25-2023c1a1c058" providerId="ADAL" clId="{F9CE8FE4-7313-4EF5-958C-65DEAB1A15D1}" dt="2023-10-11T10:56:12.026" v="12971" actId="1076"/>
          <ac:picMkLst>
            <pc:docMk/>
            <pc:sldMk cId="1345184447" sldId="294"/>
            <ac:picMk id="13" creationId="{A540BAAC-2726-B79C-FAD0-BB25E6F28C8B}"/>
          </ac:picMkLst>
        </pc:picChg>
        <pc:cxnChg chg="add mod">
          <ac:chgData name="Shin, Allie (contracted)" userId="e9e56a77-fd17-4317-8d25-2023c1a1c058" providerId="ADAL" clId="{F9CE8FE4-7313-4EF5-958C-65DEAB1A15D1}" dt="2023-10-11T10:56:24.777" v="12975" actId="14100"/>
          <ac:cxnSpMkLst>
            <pc:docMk/>
            <pc:sldMk cId="1345184447" sldId="294"/>
            <ac:cxnSpMk id="6" creationId="{CAA97D32-35A2-DBA2-4970-5DFEAB5E84E7}"/>
          </ac:cxnSpMkLst>
        </pc:cxnChg>
        <pc:cxnChg chg="add mod">
          <ac:chgData name="Shin, Allie (contracted)" userId="e9e56a77-fd17-4317-8d25-2023c1a1c058" providerId="ADAL" clId="{F9CE8FE4-7313-4EF5-958C-65DEAB1A15D1}" dt="2023-10-11T10:56:22.324" v="12974" actId="14100"/>
          <ac:cxnSpMkLst>
            <pc:docMk/>
            <pc:sldMk cId="1345184447" sldId="294"/>
            <ac:cxnSpMk id="10" creationId="{95355876-C113-E1CB-A1C7-213978692C09}"/>
          </ac:cxnSpMkLst>
        </pc:cxnChg>
      </pc:sldChg>
      <pc:sldChg chg="modNotesTx">
        <pc:chgData name="Shin, Allie (contracted)" userId="e9e56a77-fd17-4317-8d25-2023c1a1c058" providerId="ADAL" clId="{F9CE8FE4-7313-4EF5-958C-65DEAB1A15D1}" dt="2023-10-11T07:54:53.942" v="7050" actId="20577"/>
        <pc:sldMkLst>
          <pc:docMk/>
          <pc:sldMk cId="3636157651" sldId="300"/>
        </pc:sldMkLst>
      </pc:sldChg>
      <pc:sldChg chg="addSp delSp modSp mod">
        <pc:chgData name="Shin, Allie (contracted)" userId="e9e56a77-fd17-4317-8d25-2023c1a1c058" providerId="ADAL" clId="{F9CE8FE4-7313-4EF5-958C-65DEAB1A15D1}" dt="2023-10-11T09:32:22.005" v="7077" actId="208"/>
        <pc:sldMkLst>
          <pc:docMk/>
          <pc:sldMk cId="1129554551" sldId="303"/>
        </pc:sldMkLst>
        <pc:spChg chg="mod">
          <ac:chgData name="Shin, Allie (contracted)" userId="e9e56a77-fd17-4317-8d25-2023c1a1c058" providerId="ADAL" clId="{F9CE8FE4-7313-4EF5-958C-65DEAB1A15D1}" dt="2023-10-11T09:28:08.150" v="7062" actId="20577"/>
          <ac:spMkLst>
            <pc:docMk/>
            <pc:sldMk cId="1129554551" sldId="303"/>
            <ac:spMk id="2" creationId="{24E26299-CD53-F15B-F91B-CD8B04123970}"/>
          </ac:spMkLst>
        </pc:spChg>
        <pc:spChg chg="del">
          <ac:chgData name="Shin, Allie (contracted)" userId="e9e56a77-fd17-4317-8d25-2023c1a1c058" providerId="ADAL" clId="{F9CE8FE4-7313-4EF5-958C-65DEAB1A15D1}" dt="2023-10-11T09:28:25.456" v="7063" actId="21"/>
          <ac:spMkLst>
            <pc:docMk/>
            <pc:sldMk cId="1129554551" sldId="303"/>
            <ac:spMk id="6" creationId="{46504729-93AD-6E9D-627A-3FA9E197998A}"/>
          </ac:spMkLst>
        </pc:spChg>
        <pc:spChg chg="add mod">
          <ac:chgData name="Shin, Allie (contracted)" userId="e9e56a77-fd17-4317-8d25-2023c1a1c058" providerId="ADAL" clId="{F9CE8FE4-7313-4EF5-958C-65DEAB1A15D1}" dt="2023-10-11T09:31:30.596" v="7072" actId="14100"/>
          <ac:spMkLst>
            <pc:docMk/>
            <pc:sldMk cId="1129554551" sldId="303"/>
            <ac:spMk id="8" creationId="{164BE3F4-CB4B-B21C-3B91-8C0DA0AEC270}"/>
          </ac:spMkLst>
        </pc:spChg>
        <pc:spChg chg="mod">
          <ac:chgData name="Shin, Allie (contracted)" userId="e9e56a77-fd17-4317-8d25-2023c1a1c058" providerId="ADAL" clId="{F9CE8FE4-7313-4EF5-958C-65DEAB1A15D1}" dt="2023-10-11T09:31:57.082" v="7076" actId="208"/>
          <ac:spMkLst>
            <pc:docMk/>
            <pc:sldMk cId="1129554551" sldId="303"/>
            <ac:spMk id="12" creationId="{2AE8B76F-ADD7-1B48-77D3-CBDC08D992B2}"/>
          </ac:spMkLst>
        </pc:spChg>
        <pc:spChg chg="mod">
          <ac:chgData name="Shin, Allie (contracted)" userId="e9e56a77-fd17-4317-8d25-2023c1a1c058" providerId="ADAL" clId="{F9CE8FE4-7313-4EF5-958C-65DEAB1A15D1}" dt="2023-10-11T09:31:57.082" v="7076" actId="208"/>
          <ac:spMkLst>
            <pc:docMk/>
            <pc:sldMk cId="1129554551" sldId="303"/>
            <ac:spMk id="13" creationId="{94DF1A94-67CD-D7EA-43B6-061B77DD2A0F}"/>
          </ac:spMkLst>
        </pc:spChg>
        <pc:spChg chg="mod">
          <ac:chgData name="Shin, Allie (contracted)" userId="e9e56a77-fd17-4317-8d25-2023c1a1c058" providerId="ADAL" clId="{F9CE8FE4-7313-4EF5-958C-65DEAB1A15D1}" dt="2023-10-11T09:31:57.082" v="7076" actId="208"/>
          <ac:spMkLst>
            <pc:docMk/>
            <pc:sldMk cId="1129554551" sldId="303"/>
            <ac:spMk id="14" creationId="{8838C8B9-9C15-B43F-94A2-07031B446C3A}"/>
          </ac:spMkLst>
        </pc:spChg>
        <pc:spChg chg="mod">
          <ac:chgData name="Shin, Allie (contracted)" userId="e9e56a77-fd17-4317-8d25-2023c1a1c058" providerId="ADAL" clId="{F9CE8FE4-7313-4EF5-958C-65DEAB1A15D1}" dt="2023-10-11T09:32:22.005" v="7077" actId="208"/>
          <ac:spMkLst>
            <pc:docMk/>
            <pc:sldMk cId="1129554551" sldId="303"/>
            <ac:spMk id="20" creationId="{BEB820E4-5870-1E97-03E7-31D473F18946}"/>
          </ac:spMkLst>
        </pc:spChg>
        <pc:grpChg chg="mod">
          <ac:chgData name="Shin, Allie (contracted)" userId="e9e56a77-fd17-4317-8d25-2023c1a1c058" providerId="ADAL" clId="{F9CE8FE4-7313-4EF5-958C-65DEAB1A15D1}" dt="2023-10-11T09:28:40.307" v="7069" actId="208"/>
          <ac:grpSpMkLst>
            <pc:docMk/>
            <pc:sldMk cId="1129554551" sldId="303"/>
            <ac:grpSpMk id="15" creationId="{D91AC6CA-9988-E060-5348-12CC492EB085}"/>
          </ac:grpSpMkLst>
        </pc:grpChg>
        <pc:picChg chg="mod">
          <ac:chgData name="Shin, Allie (contracted)" userId="e9e56a77-fd17-4317-8d25-2023c1a1c058" providerId="ADAL" clId="{F9CE8FE4-7313-4EF5-958C-65DEAB1A15D1}" dt="2023-10-11T09:31:36.570" v="7073" actId="208"/>
          <ac:picMkLst>
            <pc:docMk/>
            <pc:sldMk cId="1129554551" sldId="303"/>
            <ac:picMk id="10" creationId="{0A3023ED-262E-2F94-B44E-E637A0621C0A}"/>
          </ac:picMkLst>
        </pc:picChg>
        <pc:picChg chg="mod">
          <ac:chgData name="Shin, Allie (contracted)" userId="e9e56a77-fd17-4317-8d25-2023c1a1c058" providerId="ADAL" clId="{F9CE8FE4-7313-4EF5-958C-65DEAB1A15D1}" dt="2023-10-11T09:31:38.737" v="7074" actId="208"/>
          <ac:picMkLst>
            <pc:docMk/>
            <pc:sldMk cId="1129554551" sldId="303"/>
            <ac:picMk id="19" creationId="{685B7258-3261-2874-270D-CDCCBFED76F3}"/>
          </ac:picMkLst>
        </pc:picChg>
        <pc:picChg chg="mod">
          <ac:chgData name="Shin, Allie (contracted)" userId="e9e56a77-fd17-4317-8d25-2023c1a1c058" providerId="ADAL" clId="{F9CE8FE4-7313-4EF5-958C-65DEAB1A15D1}" dt="2023-10-11T09:31:40.440" v="7075" actId="208"/>
          <ac:picMkLst>
            <pc:docMk/>
            <pc:sldMk cId="1129554551" sldId="303"/>
            <ac:picMk id="5122" creationId="{A018C642-9602-8BEB-9204-E433B1B570C4}"/>
          </ac:picMkLst>
        </pc:picChg>
      </pc:sldChg>
      <pc:sldChg chg="modSp add mod">
        <pc:chgData name="Shin, Allie (contracted)" userId="e9e56a77-fd17-4317-8d25-2023c1a1c058" providerId="ADAL" clId="{F9CE8FE4-7313-4EF5-958C-65DEAB1A15D1}" dt="2023-10-11T10:36:55.770" v="10751" actId="1076"/>
        <pc:sldMkLst>
          <pc:docMk/>
          <pc:sldMk cId="1383775265" sldId="304"/>
        </pc:sldMkLst>
        <pc:spChg chg="mod">
          <ac:chgData name="Shin, Allie (contracted)" userId="e9e56a77-fd17-4317-8d25-2023c1a1c058" providerId="ADAL" clId="{F9CE8FE4-7313-4EF5-958C-65DEAB1A15D1}" dt="2023-10-11T10:30:36.732" v="9641" actId="20577"/>
          <ac:spMkLst>
            <pc:docMk/>
            <pc:sldMk cId="1383775265" sldId="304"/>
            <ac:spMk id="2" creationId="{24E26299-CD53-F15B-F91B-CD8B04123970}"/>
          </ac:spMkLst>
        </pc:spChg>
        <pc:spChg chg="mod">
          <ac:chgData name="Shin, Allie (contracted)" userId="e9e56a77-fd17-4317-8d25-2023c1a1c058" providerId="ADAL" clId="{F9CE8FE4-7313-4EF5-958C-65DEAB1A15D1}" dt="2023-10-11T10:36:41.516" v="10748" actId="20577"/>
          <ac:spMkLst>
            <pc:docMk/>
            <pc:sldMk cId="1383775265" sldId="304"/>
            <ac:spMk id="3" creationId="{537812EF-C274-89B2-6FCB-59F3C82C50DE}"/>
          </ac:spMkLst>
        </pc:spChg>
        <pc:picChg chg="mod">
          <ac:chgData name="Shin, Allie (contracted)" userId="e9e56a77-fd17-4317-8d25-2023c1a1c058" providerId="ADAL" clId="{F9CE8FE4-7313-4EF5-958C-65DEAB1A15D1}" dt="2023-10-11T10:36:55.770" v="10751" actId="1076"/>
          <ac:picMkLst>
            <pc:docMk/>
            <pc:sldMk cId="1383775265" sldId="304"/>
            <ac:picMk id="5" creationId="{DE09B895-43C8-D8DF-28BD-71FE49FF17C6}"/>
          </ac:picMkLst>
        </pc:picChg>
      </pc:sldChg>
      <pc:sldChg chg="addSp delSp modSp add mod">
        <pc:chgData name="Shin, Allie (contracted)" userId="e9e56a77-fd17-4317-8d25-2023c1a1c058" providerId="ADAL" clId="{F9CE8FE4-7313-4EF5-958C-65DEAB1A15D1}" dt="2023-10-11T10:57:53.576" v="13090" actId="21"/>
        <pc:sldMkLst>
          <pc:docMk/>
          <pc:sldMk cId="237515006" sldId="305"/>
        </pc:sldMkLst>
        <pc:spChg chg="mod">
          <ac:chgData name="Shin, Allie (contracted)" userId="e9e56a77-fd17-4317-8d25-2023c1a1c058" providerId="ADAL" clId="{F9CE8FE4-7313-4EF5-958C-65DEAB1A15D1}" dt="2023-10-11T10:30:33.401" v="9637" actId="20577"/>
          <ac:spMkLst>
            <pc:docMk/>
            <pc:sldMk cId="237515006" sldId="305"/>
            <ac:spMk id="2" creationId="{24E26299-CD53-F15B-F91B-CD8B04123970}"/>
          </ac:spMkLst>
        </pc:spChg>
        <pc:spChg chg="del mod">
          <ac:chgData name="Shin, Allie (contracted)" userId="e9e56a77-fd17-4317-8d25-2023c1a1c058" providerId="ADAL" clId="{F9CE8FE4-7313-4EF5-958C-65DEAB1A15D1}" dt="2023-10-11T10:24:27.621" v="8334" actId="478"/>
          <ac:spMkLst>
            <pc:docMk/>
            <pc:sldMk cId="237515006" sldId="305"/>
            <ac:spMk id="3" creationId="{537812EF-C274-89B2-6FCB-59F3C82C50DE}"/>
          </ac:spMkLst>
        </pc:spChg>
        <pc:spChg chg="del">
          <ac:chgData name="Shin, Allie (contracted)" userId="e9e56a77-fd17-4317-8d25-2023c1a1c058" providerId="ADAL" clId="{F9CE8FE4-7313-4EF5-958C-65DEAB1A15D1}" dt="2023-10-11T10:24:36.566" v="8340" actId="478"/>
          <ac:spMkLst>
            <pc:docMk/>
            <pc:sldMk cId="237515006" sldId="305"/>
            <ac:spMk id="7" creationId="{175E03ED-60BF-599A-EE68-5B7AF233A3A4}"/>
          </ac:spMkLst>
        </pc:spChg>
        <pc:spChg chg="del">
          <ac:chgData name="Shin, Allie (contracted)" userId="e9e56a77-fd17-4317-8d25-2023c1a1c058" providerId="ADAL" clId="{F9CE8FE4-7313-4EF5-958C-65DEAB1A15D1}" dt="2023-10-11T10:24:36.566" v="8340" actId="478"/>
          <ac:spMkLst>
            <pc:docMk/>
            <pc:sldMk cId="237515006" sldId="305"/>
            <ac:spMk id="10" creationId="{723AD5DC-2D5D-B986-13F4-24E419DB8732}"/>
          </ac:spMkLst>
        </pc:spChg>
        <pc:spChg chg="add mod">
          <ac:chgData name="Shin, Allie (contracted)" userId="e9e56a77-fd17-4317-8d25-2023c1a1c058" providerId="ADAL" clId="{F9CE8FE4-7313-4EF5-958C-65DEAB1A15D1}" dt="2023-10-11T10:30:10.680" v="9627" actId="14100"/>
          <ac:spMkLst>
            <pc:docMk/>
            <pc:sldMk cId="237515006" sldId="305"/>
            <ac:spMk id="13" creationId="{6EAC3721-8F0C-73CC-9C44-5D2C083594B4}"/>
          </ac:spMkLst>
        </pc:spChg>
        <pc:spChg chg="add del mod">
          <ac:chgData name="Shin, Allie (contracted)" userId="e9e56a77-fd17-4317-8d25-2023c1a1c058" providerId="ADAL" clId="{F9CE8FE4-7313-4EF5-958C-65DEAB1A15D1}" dt="2023-10-11T10:26:23.127" v="8625" actId="478"/>
          <ac:spMkLst>
            <pc:docMk/>
            <pc:sldMk cId="237515006" sldId="305"/>
            <ac:spMk id="14" creationId="{A99F2C06-8C74-3BA1-470A-58F4D41B60CE}"/>
          </ac:spMkLst>
        </pc:spChg>
        <pc:spChg chg="del mod">
          <ac:chgData name="Shin, Allie (contracted)" userId="e9e56a77-fd17-4317-8d25-2023c1a1c058" providerId="ADAL" clId="{F9CE8FE4-7313-4EF5-958C-65DEAB1A15D1}" dt="2023-10-11T10:23:33.820" v="8312" actId="478"/>
          <ac:spMkLst>
            <pc:docMk/>
            <pc:sldMk cId="237515006" sldId="305"/>
            <ac:spMk id="19" creationId="{58983779-05FD-55C4-3739-299EC4BE71A1}"/>
          </ac:spMkLst>
        </pc:spChg>
        <pc:spChg chg="del mod">
          <ac:chgData name="Shin, Allie (contracted)" userId="e9e56a77-fd17-4317-8d25-2023c1a1c058" providerId="ADAL" clId="{F9CE8FE4-7313-4EF5-958C-65DEAB1A15D1}" dt="2023-10-11T10:23:33.820" v="8312" actId="478"/>
          <ac:spMkLst>
            <pc:docMk/>
            <pc:sldMk cId="237515006" sldId="305"/>
            <ac:spMk id="20" creationId="{51AF38B4-7565-BB17-0B46-0D56853A7177}"/>
          </ac:spMkLst>
        </pc:spChg>
        <pc:spChg chg="del mod">
          <ac:chgData name="Shin, Allie (contracted)" userId="e9e56a77-fd17-4317-8d25-2023c1a1c058" providerId="ADAL" clId="{F9CE8FE4-7313-4EF5-958C-65DEAB1A15D1}" dt="2023-10-11T10:23:33.820" v="8312" actId="478"/>
          <ac:spMkLst>
            <pc:docMk/>
            <pc:sldMk cId="237515006" sldId="305"/>
            <ac:spMk id="21" creationId="{39C8A76A-5490-EB13-1A3E-991B3F3D8F8C}"/>
          </ac:spMkLst>
        </pc:spChg>
        <pc:spChg chg="del mod">
          <ac:chgData name="Shin, Allie (contracted)" userId="e9e56a77-fd17-4317-8d25-2023c1a1c058" providerId="ADAL" clId="{F9CE8FE4-7313-4EF5-958C-65DEAB1A15D1}" dt="2023-10-11T10:23:33.820" v="8312" actId="478"/>
          <ac:spMkLst>
            <pc:docMk/>
            <pc:sldMk cId="237515006" sldId="305"/>
            <ac:spMk id="22" creationId="{96B98723-3D51-4594-A204-BB7B3BCC64E6}"/>
          </ac:spMkLst>
        </pc:spChg>
        <pc:spChg chg="add del mod">
          <ac:chgData name="Shin, Allie (contracted)" userId="e9e56a77-fd17-4317-8d25-2023c1a1c058" providerId="ADAL" clId="{F9CE8FE4-7313-4EF5-958C-65DEAB1A15D1}" dt="2023-10-11T10:25:52.110" v="8612" actId="478"/>
          <ac:spMkLst>
            <pc:docMk/>
            <pc:sldMk cId="237515006" sldId="305"/>
            <ac:spMk id="24" creationId="{133F7055-2772-D8FB-A088-47520EAA2E51}"/>
          </ac:spMkLst>
        </pc:spChg>
        <pc:spChg chg="add mod">
          <ac:chgData name="Shin, Allie (contracted)" userId="e9e56a77-fd17-4317-8d25-2023c1a1c058" providerId="ADAL" clId="{F9CE8FE4-7313-4EF5-958C-65DEAB1A15D1}" dt="2023-10-11T10:25:54.287" v="8613" actId="14100"/>
          <ac:spMkLst>
            <pc:docMk/>
            <pc:sldMk cId="237515006" sldId="305"/>
            <ac:spMk id="25" creationId="{900EE201-7639-73EE-5347-0F140B06FD8C}"/>
          </ac:spMkLst>
        </pc:spChg>
        <pc:spChg chg="add mod">
          <ac:chgData name="Shin, Allie (contracted)" userId="e9e56a77-fd17-4317-8d25-2023c1a1c058" providerId="ADAL" clId="{F9CE8FE4-7313-4EF5-958C-65DEAB1A15D1}" dt="2023-10-11T10:26:07.056" v="8619" actId="14100"/>
          <ac:spMkLst>
            <pc:docMk/>
            <pc:sldMk cId="237515006" sldId="305"/>
            <ac:spMk id="28" creationId="{B8D1DC14-CC6D-C067-EB4C-E0EB894EF0B3}"/>
          </ac:spMkLst>
        </pc:spChg>
        <pc:spChg chg="add mod">
          <ac:chgData name="Shin, Allie (contracted)" userId="e9e56a77-fd17-4317-8d25-2023c1a1c058" providerId="ADAL" clId="{F9CE8FE4-7313-4EF5-958C-65DEAB1A15D1}" dt="2023-10-11T10:26:20.076" v="8624" actId="14100"/>
          <ac:spMkLst>
            <pc:docMk/>
            <pc:sldMk cId="237515006" sldId="305"/>
            <ac:spMk id="32" creationId="{6AA672EF-F707-91CE-3127-69B608D151EE}"/>
          </ac:spMkLst>
        </pc:spChg>
        <pc:spChg chg="add del mod">
          <ac:chgData name="Shin, Allie (contracted)" userId="e9e56a77-fd17-4317-8d25-2023c1a1c058" providerId="ADAL" clId="{F9CE8FE4-7313-4EF5-958C-65DEAB1A15D1}" dt="2023-10-11T10:57:53.576" v="13090" actId="21"/>
          <ac:spMkLst>
            <pc:docMk/>
            <pc:sldMk cId="237515006" sldId="305"/>
            <ac:spMk id="33" creationId="{483AD426-CB05-9FDE-00C3-B5ED5A56C3D1}"/>
          </ac:spMkLst>
        </pc:spChg>
        <pc:picChg chg="add mod">
          <ac:chgData name="Shin, Allie (contracted)" userId="e9e56a77-fd17-4317-8d25-2023c1a1c058" providerId="ADAL" clId="{F9CE8FE4-7313-4EF5-958C-65DEAB1A15D1}" dt="2023-10-11T10:25:44.253" v="8608" actId="208"/>
          <ac:picMkLst>
            <pc:docMk/>
            <pc:sldMk cId="237515006" sldId="305"/>
            <ac:picMk id="5" creationId="{48B6E19A-11CC-5987-80B6-7B8A2D4128B3}"/>
          </ac:picMkLst>
        </pc:picChg>
        <pc:picChg chg="del">
          <ac:chgData name="Shin, Allie (contracted)" userId="e9e56a77-fd17-4317-8d25-2023c1a1c058" providerId="ADAL" clId="{F9CE8FE4-7313-4EF5-958C-65DEAB1A15D1}" dt="2023-10-11T10:24:29.413" v="8335" actId="478"/>
          <ac:picMkLst>
            <pc:docMk/>
            <pc:sldMk cId="237515006" sldId="305"/>
            <ac:picMk id="6" creationId="{27E55563-67CD-BD4E-88F9-DF3D322782BA}"/>
          </ac:picMkLst>
        </pc:picChg>
        <pc:picChg chg="del">
          <ac:chgData name="Shin, Allie (contracted)" userId="e9e56a77-fd17-4317-8d25-2023c1a1c058" providerId="ADAL" clId="{F9CE8FE4-7313-4EF5-958C-65DEAB1A15D1}" dt="2023-10-11T10:24:36.566" v="8340" actId="478"/>
          <ac:picMkLst>
            <pc:docMk/>
            <pc:sldMk cId="237515006" sldId="305"/>
            <ac:picMk id="9" creationId="{5584B835-E705-0650-514F-968FBED32857}"/>
          </ac:picMkLst>
        </pc:picChg>
        <pc:picChg chg="add mod">
          <ac:chgData name="Shin, Allie (contracted)" userId="e9e56a77-fd17-4317-8d25-2023c1a1c058" providerId="ADAL" clId="{F9CE8FE4-7313-4EF5-958C-65DEAB1A15D1}" dt="2023-10-11T10:25:46.485" v="8609" actId="1076"/>
          <ac:picMkLst>
            <pc:docMk/>
            <pc:sldMk cId="237515006" sldId="305"/>
            <ac:picMk id="12" creationId="{1CD8F8DD-13EF-15BB-0549-97E5C8730716}"/>
          </ac:picMkLst>
        </pc:picChg>
        <pc:picChg chg="del mod">
          <ac:chgData name="Shin, Allie (contracted)" userId="e9e56a77-fd17-4317-8d25-2023c1a1c058" providerId="ADAL" clId="{F9CE8FE4-7313-4EF5-958C-65DEAB1A15D1}" dt="2023-10-11T10:23:33.820" v="8312" actId="478"/>
          <ac:picMkLst>
            <pc:docMk/>
            <pc:sldMk cId="237515006" sldId="305"/>
            <ac:picMk id="16" creationId="{8805A77E-2A43-5191-F39F-FF31A161B8F4}"/>
          </ac:picMkLst>
        </pc:picChg>
        <pc:picChg chg="del mod">
          <ac:chgData name="Shin, Allie (contracted)" userId="e9e56a77-fd17-4317-8d25-2023c1a1c058" providerId="ADAL" clId="{F9CE8FE4-7313-4EF5-958C-65DEAB1A15D1}" dt="2023-10-11T10:23:33.820" v="8312" actId="478"/>
          <ac:picMkLst>
            <pc:docMk/>
            <pc:sldMk cId="237515006" sldId="305"/>
            <ac:picMk id="18" creationId="{A454F413-2FE1-3F26-83F7-A3AC9D59758B}"/>
          </ac:picMkLst>
        </pc:picChg>
        <pc:picChg chg="add mod">
          <ac:chgData name="Shin, Allie (contracted)" userId="e9e56a77-fd17-4317-8d25-2023c1a1c058" providerId="ADAL" clId="{F9CE8FE4-7313-4EF5-958C-65DEAB1A15D1}" dt="2023-10-11T10:26:08.826" v="8620" actId="1076"/>
          <ac:picMkLst>
            <pc:docMk/>
            <pc:sldMk cId="237515006" sldId="305"/>
            <ac:picMk id="23" creationId="{B2BBA835-A2DE-2099-AF24-4EE223BFE9B0}"/>
          </ac:picMkLst>
        </pc:picChg>
        <pc:cxnChg chg="del">
          <ac:chgData name="Shin, Allie (contracted)" userId="e9e56a77-fd17-4317-8d25-2023c1a1c058" providerId="ADAL" clId="{F9CE8FE4-7313-4EF5-958C-65DEAB1A15D1}" dt="2023-10-11T10:24:36.566" v="8340" actId="478"/>
          <ac:cxnSpMkLst>
            <pc:docMk/>
            <pc:sldMk cId="237515006" sldId="305"/>
            <ac:cxnSpMk id="11" creationId="{F2F3140B-DCDA-CDBC-09F7-7BBEC5EF9BDE}"/>
          </ac:cxnSpMkLst>
        </pc:cxnChg>
        <pc:cxnChg chg="add del mod">
          <ac:chgData name="Shin, Allie (contracted)" userId="e9e56a77-fd17-4317-8d25-2023c1a1c058" providerId="ADAL" clId="{F9CE8FE4-7313-4EF5-958C-65DEAB1A15D1}" dt="2023-10-11T10:26:23.127" v="8625" actId="478"/>
          <ac:cxnSpMkLst>
            <pc:docMk/>
            <pc:sldMk cId="237515006" sldId="305"/>
            <ac:cxnSpMk id="15" creationId="{BB1B7919-6087-67A5-2BE0-F4B07628A44A}"/>
          </ac:cxnSpMkLst>
        </pc:cxnChg>
        <pc:cxnChg chg="add mod">
          <ac:chgData name="Shin, Allie (contracted)" userId="e9e56a77-fd17-4317-8d25-2023c1a1c058" providerId="ADAL" clId="{F9CE8FE4-7313-4EF5-958C-65DEAB1A15D1}" dt="2023-10-11T10:25:59.022" v="8616" actId="14100"/>
          <ac:cxnSpMkLst>
            <pc:docMk/>
            <pc:sldMk cId="237515006" sldId="305"/>
            <ac:cxnSpMk id="26" creationId="{792D5E6A-5F17-2D23-9061-CC833FF862A5}"/>
          </ac:cxnSpMkLst>
        </pc:cxnChg>
        <pc:cxnChg chg="add del mod">
          <ac:chgData name="Shin, Allie (contracted)" userId="e9e56a77-fd17-4317-8d25-2023c1a1c058" providerId="ADAL" clId="{F9CE8FE4-7313-4EF5-958C-65DEAB1A15D1}" dt="2023-10-11T10:26:04.058" v="8618" actId="478"/>
          <ac:cxnSpMkLst>
            <pc:docMk/>
            <pc:sldMk cId="237515006" sldId="305"/>
            <ac:cxnSpMk id="29" creationId="{96E7D979-E935-33B1-E742-C6BACF860014}"/>
          </ac:cxnSpMkLst>
        </pc:cxnChg>
        <pc:cxnChg chg="add mod">
          <ac:chgData name="Shin, Allie (contracted)" userId="e9e56a77-fd17-4317-8d25-2023c1a1c058" providerId="ADAL" clId="{F9CE8FE4-7313-4EF5-958C-65DEAB1A15D1}" dt="2023-10-11T10:26:13.771" v="8622" actId="14100"/>
          <ac:cxnSpMkLst>
            <pc:docMk/>
            <pc:sldMk cId="237515006" sldId="305"/>
            <ac:cxnSpMk id="30" creationId="{85F547CE-6844-2076-4472-FDF6F704575A}"/>
          </ac:cxnSpMkLst>
        </pc:cxnChg>
      </pc:sldChg>
    </pc:docChg>
  </pc:docChgLst>
  <pc:docChgLst>
    <pc:chgData name="Kim, Max (contracted)" userId="44284598-ba49-4a3e-9a54-cc41df4d0de1" providerId="ADAL" clId="{A3563DBE-2EF2-4070-86AE-0538D11D71BB}"/>
    <pc:docChg chg="undo redo custSel addSld delSld modSld sldOrd">
      <pc:chgData name="Kim, Max (contracted)" userId="44284598-ba49-4a3e-9a54-cc41df4d0de1" providerId="ADAL" clId="{A3563DBE-2EF2-4070-86AE-0538D11D71BB}" dt="2023-10-11T09:42:50.175" v="2521" actId="692"/>
      <pc:docMkLst>
        <pc:docMk/>
      </pc:docMkLst>
      <pc:sldChg chg="addSp delSp modSp mod">
        <pc:chgData name="Kim, Max (contracted)" userId="44284598-ba49-4a3e-9a54-cc41df4d0de1" providerId="ADAL" clId="{A3563DBE-2EF2-4070-86AE-0538D11D71BB}" dt="2023-10-11T08:21:12.761" v="2376" actId="6549"/>
        <pc:sldMkLst>
          <pc:docMk/>
          <pc:sldMk cId="1433037496" sldId="261"/>
        </pc:sldMkLst>
        <pc:spChg chg="add mod">
          <ac:chgData name="Kim, Max (contracted)" userId="44284598-ba49-4a3e-9a54-cc41df4d0de1" providerId="ADAL" clId="{A3563DBE-2EF2-4070-86AE-0538D11D71BB}" dt="2023-10-11T07:55:39.339" v="2111" actId="571"/>
          <ac:spMkLst>
            <pc:docMk/>
            <pc:sldMk cId="1433037496" sldId="261"/>
            <ac:spMk id="4" creationId="{0E4D3225-D1D4-D4CF-C217-5A24863A5B0F}"/>
          </ac:spMkLst>
        </pc:spChg>
        <pc:spChg chg="add mod">
          <ac:chgData name="Kim, Max (contracted)" userId="44284598-ba49-4a3e-9a54-cc41df4d0de1" providerId="ADAL" clId="{A3563DBE-2EF2-4070-86AE-0538D11D71BB}" dt="2023-10-11T07:55:39.339" v="2111" actId="571"/>
          <ac:spMkLst>
            <pc:docMk/>
            <pc:sldMk cId="1433037496" sldId="261"/>
            <ac:spMk id="5" creationId="{5375BE8B-E328-F911-9332-FB3C22595841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8" creationId="{8F117AD8-4908-7C13-E074-56666A37A6D1}"/>
          </ac:spMkLst>
        </pc:spChg>
        <pc:spChg chg="mod">
          <ac:chgData name="Kim, Max (contracted)" userId="44284598-ba49-4a3e-9a54-cc41df4d0de1" providerId="ADAL" clId="{A3563DBE-2EF2-4070-86AE-0538D11D71BB}" dt="2023-10-11T08:06:54.468" v="2248" actId="20577"/>
          <ac:spMkLst>
            <pc:docMk/>
            <pc:sldMk cId="1433037496" sldId="261"/>
            <ac:spMk id="9" creationId="{74205E9E-469C-5A75-C0C8-C7F09453A99C}"/>
          </ac:spMkLst>
        </pc:spChg>
        <pc:spChg chg="del">
          <ac:chgData name="Kim, Max (contracted)" userId="44284598-ba49-4a3e-9a54-cc41df4d0de1" providerId="ADAL" clId="{A3563DBE-2EF2-4070-86AE-0538D11D71BB}" dt="2023-10-11T07:56:18.334" v="2136" actId="478"/>
          <ac:spMkLst>
            <pc:docMk/>
            <pc:sldMk cId="1433037496" sldId="261"/>
            <ac:spMk id="10" creationId="{AE7E350D-817E-5C3A-5546-75E414A7ABCD}"/>
          </ac:spMkLst>
        </pc:spChg>
        <pc:spChg chg="mod">
          <ac:chgData name="Kim, Max (contracted)" userId="44284598-ba49-4a3e-9a54-cc41df4d0de1" providerId="ADAL" clId="{A3563DBE-2EF2-4070-86AE-0538D11D71BB}" dt="2023-10-11T08:21:12.761" v="2376" actId="6549"/>
          <ac:spMkLst>
            <pc:docMk/>
            <pc:sldMk cId="1433037496" sldId="261"/>
            <ac:spMk id="11" creationId="{163C4068-0188-1003-D67D-5BAF682AD533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12" creationId="{594B1E6E-EA50-0384-4D4C-1655D4D46573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13" creationId="{FE652A08-3BF6-3EC7-E473-47F9F42A1648}"/>
          </ac:spMkLst>
        </pc:spChg>
        <pc:spChg chg="del mod">
          <ac:chgData name="Kim, Max (contracted)" userId="44284598-ba49-4a3e-9a54-cc41df4d0de1" providerId="ADAL" clId="{A3563DBE-2EF2-4070-86AE-0538D11D71BB}" dt="2023-10-11T07:56:19.926" v="2138" actId="478"/>
          <ac:spMkLst>
            <pc:docMk/>
            <pc:sldMk cId="1433037496" sldId="261"/>
            <ac:spMk id="14" creationId="{968FFC38-556C-856A-2BF8-E4EE37FE827C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15" creationId="{DC842ED7-2F04-428F-A641-10FA153D29DE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16" creationId="{C1BC0C02-461D-CA6D-54B7-7B3B03580501}"/>
          </ac:spMkLst>
        </pc:spChg>
        <pc:spChg chg="mod">
          <ac:chgData name="Kim, Max (contracted)" userId="44284598-ba49-4a3e-9a54-cc41df4d0de1" providerId="ADAL" clId="{A3563DBE-2EF2-4070-86AE-0538D11D71BB}" dt="2023-10-11T07:56:30.763" v="2140" actId="1076"/>
          <ac:spMkLst>
            <pc:docMk/>
            <pc:sldMk cId="1433037496" sldId="261"/>
            <ac:spMk id="17" creationId="{45F6539D-F40E-6905-1FB4-6426C96DA1DE}"/>
          </ac:spMkLst>
        </pc:spChg>
        <pc:spChg chg="del">
          <ac:chgData name="Kim, Max (contracted)" userId="44284598-ba49-4a3e-9a54-cc41df4d0de1" providerId="ADAL" clId="{A3563DBE-2EF2-4070-86AE-0538D11D71BB}" dt="2023-10-11T07:56:20.541" v="2139" actId="478"/>
          <ac:spMkLst>
            <pc:docMk/>
            <pc:sldMk cId="1433037496" sldId="261"/>
            <ac:spMk id="18" creationId="{DC99A149-F0AD-ADC2-1CA4-DC33479ACC59}"/>
          </ac:spMkLst>
        </pc:spChg>
      </pc:sldChg>
      <pc:sldChg chg="addSp modSp del mod setBg">
        <pc:chgData name="Kim, Max (contracted)" userId="44284598-ba49-4a3e-9a54-cc41df4d0de1" providerId="ADAL" clId="{A3563DBE-2EF2-4070-86AE-0538D11D71BB}" dt="2023-10-11T00:57:43.902" v="80" actId="47"/>
        <pc:sldMkLst>
          <pc:docMk/>
          <pc:sldMk cId="3731826426" sldId="262"/>
        </pc:sldMkLst>
        <pc:spChg chg="mod">
          <ac:chgData name="Kim, Max (contracted)" userId="44284598-ba49-4a3e-9a54-cc41df4d0de1" providerId="ADAL" clId="{A3563DBE-2EF2-4070-86AE-0538D11D71BB}" dt="2023-10-11T00:46:04.326" v="4" actId="26606"/>
          <ac:spMkLst>
            <pc:docMk/>
            <pc:sldMk cId="3731826426" sldId="262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0:46:04.326" v="4" actId="26606"/>
          <ac:spMkLst>
            <pc:docMk/>
            <pc:sldMk cId="3731826426" sldId="262"/>
            <ac:spMk id="3" creationId="{537812EF-C274-89B2-6FCB-59F3C82C50DE}"/>
          </ac:spMkLst>
        </pc:spChg>
        <pc:spChg chg="add">
          <ac:chgData name="Kim, Max (contracted)" userId="44284598-ba49-4a3e-9a54-cc41df4d0de1" providerId="ADAL" clId="{A3563DBE-2EF2-4070-86AE-0538D11D71BB}" dt="2023-10-11T00:46:04.326" v="4" actId="26606"/>
          <ac:spMkLst>
            <pc:docMk/>
            <pc:sldMk cId="3731826426" sldId="262"/>
            <ac:spMk id="10" creationId="{F13C74B1-5B17-4795-BED0-7140497B445A}"/>
          </ac:spMkLst>
        </pc:spChg>
        <pc:spChg chg="add">
          <ac:chgData name="Kim, Max (contracted)" userId="44284598-ba49-4a3e-9a54-cc41df4d0de1" providerId="ADAL" clId="{A3563DBE-2EF2-4070-86AE-0538D11D71BB}" dt="2023-10-11T00:46:04.326" v="4" actId="26606"/>
          <ac:spMkLst>
            <pc:docMk/>
            <pc:sldMk cId="3731826426" sldId="262"/>
            <ac:spMk id="12" creationId="{D4974D33-8DC5-464E-8C6D-BE58F0669C17}"/>
          </ac:spMkLst>
        </pc:spChg>
        <pc:picChg chg="add mod">
          <ac:chgData name="Kim, Max (contracted)" userId="44284598-ba49-4a3e-9a54-cc41df4d0de1" providerId="ADAL" clId="{A3563DBE-2EF2-4070-86AE-0538D11D71BB}" dt="2023-10-11T00:46:41.562" v="5" actId="14100"/>
          <ac:picMkLst>
            <pc:docMk/>
            <pc:sldMk cId="3731826426" sldId="262"/>
            <ac:picMk id="5" creationId="{A97B5D59-1211-C683-CB52-708BEDC3979E}"/>
          </ac:picMkLst>
        </pc:picChg>
      </pc:sldChg>
      <pc:sldChg chg="addSp delSp modSp mod">
        <pc:chgData name="Kim, Max (contracted)" userId="44284598-ba49-4a3e-9a54-cc41df4d0de1" providerId="ADAL" clId="{A3563DBE-2EF2-4070-86AE-0538D11D71BB}" dt="2023-10-11T04:24:41.629" v="1027" actId="20577"/>
        <pc:sldMkLst>
          <pc:docMk/>
          <pc:sldMk cId="652698677" sldId="263"/>
        </pc:sldMkLst>
        <pc:spChg chg="del">
          <ac:chgData name="Kim, Max (contracted)" userId="44284598-ba49-4a3e-9a54-cc41df4d0de1" providerId="ADAL" clId="{A3563DBE-2EF2-4070-86AE-0538D11D71BB}" dt="2023-10-11T04:23:38.078" v="1018" actId="478"/>
          <ac:spMkLst>
            <pc:docMk/>
            <pc:sldMk cId="652698677" sldId="263"/>
            <ac:spMk id="3" creationId="{537812EF-C274-89B2-6FCB-59F3C82C50DE}"/>
          </ac:spMkLst>
        </pc:spChg>
        <pc:spChg chg="mod">
          <ac:chgData name="Kim, Max (contracted)" userId="44284598-ba49-4a3e-9a54-cc41df4d0de1" providerId="ADAL" clId="{A3563DBE-2EF2-4070-86AE-0538D11D71BB}" dt="2023-10-11T04:24:41.629" v="1027" actId="20577"/>
          <ac:spMkLst>
            <pc:docMk/>
            <pc:sldMk cId="652698677" sldId="263"/>
            <ac:spMk id="5" creationId="{DA45B89F-7C69-0C76-B738-91A74D535BE7}"/>
          </ac:spMkLst>
        </pc:spChg>
        <pc:spChg chg="mod">
          <ac:chgData name="Kim, Max (contracted)" userId="44284598-ba49-4a3e-9a54-cc41df4d0de1" providerId="ADAL" clId="{A3563DBE-2EF2-4070-86AE-0538D11D71BB}" dt="2023-10-11T04:23:53.805" v="1023" actId="20577"/>
          <ac:spMkLst>
            <pc:docMk/>
            <pc:sldMk cId="652698677" sldId="263"/>
            <ac:spMk id="6" creationId="{C6414B4B-E8B5-95D4-C156-91BD0222F02B}"/>
          </ac:spMkLst>
        </pc:spChg>
        <pc:grpChg chg="add mod">
          <ac:chgData name="Kim, Max (contracted)" userId="44284598-ba49-4a3e-9a54-cc41df4d0de1" providerId="ADAL" clId="{A3563DBE-2EF2-4070-86AE-0538D11D71BB}" dt="2023-10-11T04:23:39.065" v="1019"/>
          <ac:grpSpMkLst>
            <pc:docMk/>
            <pc:sldMk cId="652698677" sldId="263"/>
            <ac:grpSpMk id="4" creationId="{EF49FDD2-E4DD-14ED-9138-D0F841BCD43B}"/>
          </ac:grpSpMkLst>
        </pc:grpChg>
      </pc:sldChg>
      <pc:sldChg chg="addSp delSp modSp mod">
        <pc:chgData name="Kim, Max (contracted)" userId="44284598-ba49-4a3e-9a54-cc41df4d0de1" providerId="ADAL" clId="{A3563DBE-2EF2-4070-86AE-0538D11D71BB}" dt="2023-10-11T08:18:51.177" v="2321"/>
        <pc:sldMkLst>
          <pc:docMk/>
          <pc:sldMk cId="654084354" sldId="264"/>
        </pc:sldMkLst>
        <pc:spChg chg="mod">
          <ac:chgData name="Kim, Max (contracted)" userId="44284598-ba49-4a3e-9a54-cc41df4d0de1" providerId="ADAL" clId="{A3563DBE-2EF2-4070-86AE-0538D11D71BB}" dt="2023-10-11T08:01:03.406" v="2233" actId="20577"/>
          <ac:spMkLst>
            <pc:docMk/>
            <pc:sldMk cId="654084354" sldId="264"/>
            <ac:spMk id="2" creationId="{24E26299-CD53-F15B-F91B-CD8B04123970}"/>
          </ac:spMkLst>
        </pc:spChg>
        <pc:spChg chg="del">
          <ac:chgData name="Kim, Max (contracted)" userId="44284598-ba49-4a3e-9a54-cc41df4d0de1" providerId="ADAL" clId="{A3563DBE-2EF2-4070-86AE-0538D11D71BB}" dt="2023-10-11T04:26:02.529" v="1050" actId="478"/>
          <ac:spMkLst>
            <pc:docMk/>
            <pc:sldMk cId="654084354" sldId="264"/>
            <ac:spMk id="3" creationId="{537812EF-C274-89B2-6FCB-59F3C82C50DE}"/>
          </ac:spMkLst>
        </pc:spChg>
        <pc:spChg chg="mod">
          <ac:chgData name="Kim, Max (contracted)" userId="44284598-ba49-4a3e-9a54-cc41df4d0de1" providerId="ADAL" clId="{A3563DBE-2EF2-4070-86AE-0538D11D71BB}" dt="2023-10-11T08:18:51.177" v="2321"/>
          <ac:spMkLst>
            <pc:docMk/>
            <pc:sldMk cId="654084354" sldId="264"/>
            <ac:spMk id="5" creationId="{B1067EF9-6D89-D2EB-0CC2-2B139036A97D}"/>
          </ac:spMkLst>
        </pc:spChg>
        <pc:spChg chg="mod">
          <ac:chgData name="Kim, Max (contracted)" userId="44284598-ba49-4a3e-9a54-cc41df4d0de1" providerId="ADAL" clId="{A3563DBE-2EF2-4070-86AE-0538D11D71BB}" dt="2023-10-11T04:26:07.124" v="1053" actId="20577"/>
          <ac:spMkLst>
            <pc:docMk/>
            <pc:sldMk cId="654084354" sldId="264"/>
            <ac:spMk id="6" creationId="{9FC9B6C8-DFB3-9107-4C79-24DBCB8B5E8F}"/>
          </ac:spMkLst>
        </pc:spChg>
        <pc:grpChg chg="add mod">
          <ac:chgData name="Kim, Max (contracted)" userId="44284598-ba49-4a3e-9a54-cc41df4d0de1" providerId="ADAL" clId="{A3563DBE-2EF2-4070-86AE-0538D11D71BB}" dt="2023-10-11T04:26:03.601" v="1051"/>
          <ac:grpSpMkLst>
            <pc:docMk/>
            <pc:sldMk cId="654084354" sldId="264"/>
            <ac:grpSpMk id="4" creationId="{02637053-B3E0-75F3-4E6F-D9EFE0EE4E63}"/>
          </ac:grpSpMkLst>
        </pc:grpChg>
      </pc:sldChg>
      <pc:sldChg chg="del">
        <pc:chgData name="Kim, Max (contracted)" userId="44284598-ba49-4a3e-9a54-cc41df4d0de1" providerId="ADAL" clId="{A3563DBE-2EF2-4070-86AE-0538D11D71BB}" dt="2023-10-11T08:12:09.522" v="2255" actId="47"/>
        <pc:sldMkLst>
          <pc:docMk/>
          <pc:sldMk cId="867500964" sldId="265"/>
        </pc:sldMkLst>
      </pc:sldChg>
      <pc:sldChg chg="addSp delSp modSp mod">
        <pc:chgData name="Kim, Max (contracted)" userId="44284598-ba49-4a3e-9a54-cc41df4d0de1" providerId="ADAL" clId="{A3563DBE-2EF2-4070-86AE-0538D11D71BB}" dt="2023-10-11T09:42:18.698" v="2514" actId="478"/>
        <pc:sldMkLst>
          <pc:docMk/>
          <pc:sldMk cId="2450269916" sldId="267"/>
        </pc:sldMkLst>
        <pc:spChg chg="add del">
          <ac:chgData name="Kim, Max (contracted)" userId="44284598-ba49-4a3e-9a54-cc41df4d0de1" providerId="ADAL" clId="{A3563DBE-2EF2-4070-86AE-0538D11D71BB}" dt="2023-10-11T09:42:18.313" v="2513" actId="478"/>
          <ac:spMkLst>
            <pc:docMk/>
            <pc:sldMk cId="2450269916" sldId="267"/>
            <ac:spMk id="30" creationId="{2D687958-EA63-D1EF-0280-8AD88B4F43A2}"/>
          </ac:spMkLst>
        </pc:spChg>
        <pc:picChg chg="add del mod">
          <ac:chgData name="Kim, Max (contracted)" userId="44284598-ba49-4a3e-9a54-cc41df4d0de1" providerId="ADAL" clId="{A3563DBE-2EF2-4070-86AE-0538D11D71BB}" dt="2023-10-11T09:42:18.698" v="2514" actId="478"/>
          <ac:picMkLst>
            <pc:docMk/>
            <pc:sldMk cId="2450269916" sldId="267"/>
            <ac:picMk id="11" creationId="{CD813970-8E76-757E-E158-3064EE1F1945}"/>
          </ac:picMkLst>
        </pc:picChg>
        <pc:cxnChg chg="mod">
          <ac:chgData name="Kim, Max (contracted)" userId="44284598-ba49-4a3e-9a54-cc41df4d0de1" providerId="ADAL" clId="{A3563DBE-2EF2-4070-86AE-0538D11D71BB}" dt="2023-10-11T09:42:17.966" v="2512" actId="14100"/>
          <ac:cxnSpMkLst>
            <pc:docMk/>
            <pc:sldMk cId="2450269916" sldId="267"/>
            <ac:cxnSpMk id="16" creationId="{4863B974-1009-A845-1341-4D8186568119}"/>
          </ac:cxnSpMkLst>
        </pc:cxnChg>
      </pc:sldChg>
      <pc:sldChg chg="addSp delSp modSp add mod">
        <pc:chgData name="Kim, Max (contracted)" userId="44284598-ba49-4a3e-9a54-cc41df4d0de1" providerId="ADAL" clId="{A3563DBE-2EF2-4070-86AE-0538D11D71BB}" dt="2023-10-11T09:35:38.401" v="2485" actId="692"/>
        <pc:sldMkLst>
          <pc:docMk/>
          <pc:sldMk cId="2876273919" sldId="271"/>
        </pc:sldMkLst>
        <pc:spChg chg="del">
          <ac:chgData name="Kim, Max (contracted)" userId="44284598-ba49-4a3e-9a54-cc41df4d0de1" providerId="ADAL" clId="{A3563DBE-2EF2-4070-86AE-0538D11D71BB}" dt="2023-10-11T00:49:40.235" v="6" actId="478"/>
          <ac:spMkLst>
            <pc:docMk/>
            <pc:sldMk cId="2876273919" sldId="271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3:57:27.418" v="641" actId="1076"/>
          <ac:spMkLst>
            <pc:docMk/>
            <pc:sldMk cId="2876273919" sldId="271"/>
            <ac:spMk id="19" creationId="{6750E9AB-F28E-968C-62E2-B4C2820F325A}"/>
          </ac:spMkLst>
        </pc:spChg>
        <pc:spChg chg="add mod">
          <ac:chgData name="Kim, Max (contracted)" userId="44284598-ba49-4a3e-9a54-cc41df4d0de1" providerId="ADAL" clId="{A3563DBE-2EF2-4070-86AE-0538D11D71BB}" dt="2023-10-11T03:40:01.630" v="510" actId="1076"/>
          <ac:spMkLst>
            <pc:docMk/>
            <pc:sldMk cId="2876273919" sldId="271"/>
            <ac:spMk id="20" creationId="{EDDC5CC6-D140-55A2-EC38-C81D8DEB3291}"/>
          </ac:spMkLst>
        </pc:spChg>
        <pc:spChg chg="add mod">
          <ac:chgData name="Kim, Max (contracted)" userId="44284598-ba49-4a3e-9a54-cc41df4d0de1" providerId="ADAL" clId="{A3563DBE-2EF2-4070-86AE-0538D11D71BB}" dt="2023-10-11T00:56:31.310" v="62"/>
          <ac:spMkLst>
            <pc:docMk/>
            <pc:sldMk cId="2876273919" sldId="271"/>
            <ac:spMk id="21" creationId="{3EAE2F3E-E609-EEB0-A385-19E40B85FE6B}"/>
          </ac:spMkLst>
        </pc:spChg>
        <pc:spChg chg="add mod">
          <ac:chgData name="Kim, Max (contracted)" userId="44284598-ba49-4a3e-9a54-cc41df4d0de1" providerId="ADAL" clId="{A3563DBE-2EF2-4070-86AE-0538D11D71BB}" dt="2023-10-11T03:40:06.384" v="511" actId="1076"/>
          <ac:spMkLst>
            <pc:docMk/>
            <pc:sldMk cId="2876273919" sldId="271"/>
            <ac:spMk id="22" creationId="{B78BC2B3-58B8-4C49-904F-6E1CAC434970}"/>
          </ac:spMkLst>
        </pc:spChg>
        <pc:spChg chg="add del">
          <ac:chgData name="Kim, Max (contracted)" userId="44284598-ba49-4a3e-9a54-cc41df4d0de1" providerId="ADAL" clId="{A3563DBE-2EF2-4070-86AE-0538D11D71BB}" dt="2023-10-11T01:44:05.449" v="82" actId="22"/>
          <ac:spMkLst>
            <pc:docMk/>
            <pc:sldMk cId="2876273919" sldId="271"/>
            <ac:spMk id="24" creationId="{A67942C4-4CEA-E4A0-02E2-0EFC3D765C46}"/>
          </ac:spMkLst>
        </pc:spChg>
        <pc:picChg chg="add mod">
          <ac:chgData name="Kim, Max (contracted)" userId="44284598-ba49-4a3e-9a54-cc41df4d0de1" providerId="ADAL" clId="{A3563DBE-2EF2-4070-86AE-0538D11D71BB}" dt="2023-10-11T09:35:22.332" v="2481" actId="692"/>
          <ac:picMkLst>
            <pc:docMk/>
            <pc:sldMk cId="2876273919" sldId="271"/>
            <ac:picMk id="5" creationId="{ADF0CA04-9EC6-E183-00F4-D32261E5B272}"/>
          </ac:picMkLst>
        </pc:picChg>
        <pc:picChg chg="add mod">
          <ac:chgData name="Kim, Max (contracted)" userId="44284598-ba49-4a3e-9a54-cc41df4d0de1" providerId="ADAL" clId="{A3563DBE-2EF2-4070-86AE-0538D11D71BB}" dt="2023-10-11T09:35:33.266" v="2483" actId="692"/>
          <ac:picMkLst>
            <pc:docMk/>
            <pc:sldMk cId="2876273919" sldId="271"/>
            <ac:picMk id="7" creationId="{0E23A130-D38A-30EA-6FC7-B0E38C5F2DC3}"/>
          </ac:picMkLst>
        </pc:picChg>
        <pc:picChg chg="add mod">
          <ac:chgData name="Kim, Max (contracted)" userId="44284598-ba49-4a3e-9a54-cc41df4d0de1" providerId="ADAL" clId="{A3563DBE-2EF2-4070-86AE-0538D11D71BB}" dt="2023-10-11T00:52:51.879" v="42" actId="1076"/>
          <ac:picMkLst>
            <pc:docMk/>
            <pc:sldMk cId="2876273919" sldId="271"/>
            <ac:picMk id="9" creationId="{7736C5FE-040D-62D6-5EEA-D864C98B04CE}"/>
          </ac:picMkLst>
        </pc:picChg>
        <pc:picChg chg="add mod">
          <ac:chgData name="Kim, Max (contracted)" userId="44284598-ba49-4a3e-9a54-cc41df4d0de1" providerId="ADAL" clId="{A3563DBE-2EF2-4070-86AE-0538D11D71BB}" dt="2023-10-11T09:35:38.401" v="2485" actId="692"/>
          <ac:picMkLst>
            <pc:docMk/>
            <pc:sldMk cId="2876273919" sldId="271"/>
            <ac:picMk id="11" creationId="{409FBA8E-4FC2-684A-1959-C9F9D73C4185}"/>
          </ac:picMkLst>
        </pc:picChg>
        <pc:cxnChg chg="add mod">
          <ac:chgData name="Kim, Max (contracted)" userId="44284598-ba49-4a3e-9a54-cc41df4d0de1" providerId="ADAL" clId="{A3563DBE-2EF2-4070-86AE-0538D11D71BB}" dt="2023-10-11T03:57:27.665" v="642" actId="1076"/>
          <ac:cxnSpMkLst>
            <pc:docMk/>
            <pc:sldMk cId="2876273919" sldId="271"/>
            <ac:cxnSpMk id="13" creationId="{FE38A837-FE8C-F8C9-B43C-9859183BCF6B}"/>
          </ac:cxnSpMkLst>
        </pc:cxnChg>
        <pc:cxnChg chg="add mod">
          <ac:chgData name="Kim, Max (contracted)" userId="44284598-ba49-4a3e-9a54-cc41df4d0de1" providerId="ADAL" clId="{A3563DBE-2EF2-4070-86AE-0538D11D71BB}" dt="2023-10-11T03:57:27.665" v="642" actId="1076"/>
          <ac:cxnSpMkLst>
            <pc:docMk/>
            <pc:sldMk cId="2876273919" sldId="271"/>
            <ac:cxnSpMk id="15" creationId="{7827C5DF-2FB4-B6E3-E5FA-8DA69A007F80}"/>
          </ac:cxnSpMkLst>
        </pc:cxnChg>
        <pc:cxnChg chg="add mod">
          <ac:chgData name="Kim, Max (contracted)" userId="44284598-ba49-4a3e-9a54-cc41df4d0de1" providerId="ADAL" clId="{A3563DBE-2EF2-4070-86AE-0538D11D71BB}" dt="2023-10-11T03:57:27.665" v="642" actId="1076"/>
          <ac:cxnSpMkLst>
            <pc:docMk/>
            <pc:sldMk cId="2876273919" sldId="271"/>
            <ac:cxnSpMk id="17" creationId="{86E2CD02-FC54-C9A5-93D3-8A10735044C6}"/>
          </ac:cxnSpMkLst>
        </pc:cxnChg>
      </pc:sldChg>
      <pc:sldChg chg="addSp delSp modSp add mod">
        <pc:chgData name="Kim, Max (contracted)" userId="44284598-ba49-4a3e-9a54-cc41df4d0de1" providerId="ADAL" clId="{A3563DBE-2EF2-4070-86AE-0538D11D71BB}" dt="2023-10-11T09:35:49.141" v="2487" actId="692"/>
        <pc:sldMkLst>
          <pc:docMk/>
          <pc:sldMk cId="2158419204" sldId="272"/>
        </pc:sldMkLst>
        <pc:spChg chg="mod">
          <ac:chgData name="Kim, Max (contracted)" userId="44284598-ba49-4a3e-9a54-cc41df4d0de1" providerId="ADAL" clId="{A3563DBE-2EF2-4070-86AE-0538D11D71BB}" dt="2023-10-11T03:55:32.931" v="616" actId="113"/>
          <ac:spMkLst>
            <pc:docMk/>
            <pc:sldMk cId="2158419204" sldId="272"/>
            <ac:spMk id="2" creationId="{24E26299-CD53-F15B-F91B-CD8B04123970}"/>
          </ac:spMkLst>
        </pc:spChg>
        <pc:spChg chg="add del mod">
          <ac:chgData name="Kim, Max (contracted)" userId="44284598-ba49-4a3e-9a54-cc41df4d0de1" providerId="ADAL" clId="{A3563DBE-2EF2-4070-86AE-0538D11D71BB}" dt="2023-10-11T03:36:33.036" v="471" actId="478"/>
          <ac:spMkLst>
            <pc:docMk/>
            <pc:sldMk cId="2158419204" sldId="272"/>
            <ac:spMk id="3" creationId="{ADA78471-A16F-8A26-E124-37775768B413}"/>
          </ac:spMkLst>
        </pc:spChg>
        <pc:spChg chg="add mod">
          <ac:chgData name="Kim, Max (contracted)" userId="44284598-ba49-4a3e-9a54-cc41df4d0de1" providerId="ADAL" clId="{A3563DBE-2EF2-4070-86AE-0538D11D71BB}" dt="2023-10-11T03:42:36.946" v="522"/>
          <ac:spMkLst>
            <pc:docMk/>
            <pc:sldMk cId="2158419204" sldId="272"/>
            <ac:spMk id="4" creationId="{D911A332-512D-8169-077C-22A9E15DB881}"/>
          </ac:spMkLst>
        </pc:spChg>
        <pc:spChg chg="add mod">
          <ac:chgData name="Kim, Max (contracted)" userId="44284598-ba49-4a3e-9a54-cc41df4d0de1" providerId="ADAL" clId="{A3563DBE-2EF2-4070-86AE-0538D11D71BB}" dt="2023-10-11T04:09:10.477" v="668"/>
          <ac:spMkLst>
            <pc:docMk/>
            <pc:sldMk cId="2158419204" sldId="272"/>
            <ac:spMk id="6" creationId="{BF226584-49D1-3573-71BA-28857699B1D7}"/>
          </ac:spMkLst>
        </pc:spChg>
        <pc:spChg chg="del mod">
          <ac:chgData name="Kim, Max (contracted)" userId="44284598-ba49-4a3e-9a54-cc41df4d0de1" providerId="ADAL" clId="{A3563DBE-2EF2-4070-86AE-0538D11D71BB}" dt="2023-10-11T01:44:27.789" v="93" actId="478"/>
          <ac:spMkLst>
            <pc:docMk/>
            <pc:sldMk cId="2158419204" sldId="272"/>
            <ac:spMk id="19" creationId="{6750E9AB-F28E-968C-62E2-B4C2820F325A}"/>
          </ac:spMkLst>
        </pc:spChg>
        <pc:spChg chg="del">
          <ac:chgData name="Kim, Max (contracted)" userId="44284598-ba49-4a3e-9a54-cc41df4d0de1" providerId="ADAL" clId="{A3563DBE-2EF2-4070-86AE-0538D11D71BB}" dt="2023-10-11T01:44:14.620" v="84" actId="478"/>
          <ac:spMkLst>
            <pc:docMk/>
            <pc:sldMk cId="2158419204" sldId="272"/>
            <ac:spMk id="20" creationId="{EDDC5CC6-D140-55A2-EC38-C81D8DEB3291}"/>
          </ac:spMkLst>
        </pc:spChg>
        <pc:spChg chg="del">
          <ac:chgData name="Kim, Max (contracted)" userId="44284598-ba49-4a3e-9a54-cc41df4d0de1" providerId="ADAL" clId="{A3563DBE-2EF2-4070-86AE-0538D11D71BB}" dt="2023-10-11T01:44:19.702" v="90" actId="478"/>
          <ac:spMkLst>
            <pc:docMk/>
            <pc:sldMk cId="2158419204" sldId="272"/>
            <ac:spMk id="21" creationId="{3EAE2F3E-E609-EEB0-A385-19E40B85FE6B}"/>
          </ac:spMkLst>
        </pc:spChg>
        <pc:spChg chg="del">
          <ac:chgData name="Kim, Max (contracted)" userId="44284598-ba49-4a3e-9a54-cc41df4d0de1" providerId="ADAL" clId="{A3563DBE-2EF2-4070-86AE-0538D11D71BB}" dt="2023-10-11T01:44:14.620" v="84" actId="478"/>
          <ac:spMkLst>
            <pc:docMk/>
            <pc:sldMk cId="2158419204" sldId="272"/>
            <ac:spMk id="22" creationId="{B78BC2B3-58B8-4C49-904F-6E1CAC434970}"/>
          </ac:spMkLst>
        </pc:spChg>
        <pc:picChg chg="mod">
          <ac:chgData name="Kim, Max (contracted)" userId="44284598-ba49-4a3e-9a54-cc41df4d0de1" providerId="ADAL" clId="{A3563DBE-2EF2-4070-86AE-0538D11D71BB}" dt="2023-10-11T09:35:49.141" v="2487" actId="692"/>
          <ac:picMkLst>
            <pc:docMk/>
            <pc:sldMk cId="2158419204" sldId="272"/>
            <ac:picMk id="5" creationId="{ADF0CA04-9EC6-E183-00F4-D32261E5B272}"/>
          </ac:picMkLst>
        </pc:picChg>
        <pc:picChg chg="del">
          <ac:chgData name="Kim, Max (contracted)" userId="44284598-ba49-4a3e-9a54-cc41df4d0de1" providerId="ADAL" clId="{A3563DBE-2EF2-4070-86AE-0538D11D71BB}" dt="2023-10-11T01:44:16.379" v="86" actId="478"/>
          <ac:picMkLst>
            <pc:docMk/>
            <pc:sldMk cId="2158419204" sldId="272"/>
            <ac:picMk id="7" creationId="{0E23A130-D38A-30EA-6FC7-B0E38C5F2DC3}"/>
          </ac:picMkLst>
        </pc:picChg>
        <pc:picChg chg="del">
          <ac:chgData name="Kim, Max (contracted)" userId="44284598-ba49-4a3e-9a54-cc41df4d0de1" providerId="ADAL" clId="{A3563DBE-2EF2-4070-86AE-0538D11D71BB}" dt="2023-10-11T01:44:17.734" v="88" actId="478"/>
          <ac:picMkLst>
            <pc:docMk/>
            <pc:sldMk cId="2158419204" sldId="272"/>
            <ac:picMk id="9" creationId="{7736C5FE-040D-62D6-5EEA-D864C98B04CE}"/>
          </ac:picMkLst>
        </pc:picChg>
        <pc:picChg chg="del">
          <ac:chgData name="Kim, Max (contracted)" userId="44284598-ba49-4a3e-9a54-cc41df4d0de1" providerId="ADAL" clId="{A3563DBE-2EF2-4070-86AE-0538D11D71BB}" dt="2023-10-11T01:44:16.009" v="85" actId="478"/>
          <ac:picMkLst>
            <pc:docMk/>
            <pc:sldMk cId="2158419204" sldId="272"/>
            <ac:picMk id="11" creationId="{409FBA8E-4FC2-684A-1959-C9F9D73C4185}"/>
          </ac:picMkLst>
        </pc:picChg>
        <pc:cxnChg chg="del mod">
          <ac:chgData name="Kim, Max (contracted)" userId="44284598-ba49-4a3e-9a54-cc41df4d0de1" providerId="ADAL" clId="{A3563DBE-2EF2-4070-86AE-0538D11D71BB}" dt="2023-10-11T01:44:21.706" v="91" actId="478"/>
          <ac:cxnSpMkLst>
            <pc:docMk/>
            <pc:sldMk cId="2158419204" sldId="272"/>
            <ac:cxnSpMk id="13" creationId="{FE38A837-FE8C-F8C9-B43C-9859183BCF6B}"/>
          </ac:cxnSpMkLst>
        </pc:cxnChg>
        <pc:cxnChg chg="del mod">
          <ac:chgData name="Kim, Max (contracted)" userId="44284598-ba49-4a3e-9a54-cc41df4d0de1" providerId="ADAL" clId="{A3563DBE-2EF2-4070-86AE-0538D11D71BB}" dt="2023-10-11T01:44:18.822" v="89" actId="478"/>
          <ac:cxnSpMkLst>
            <pc:docMk/>
            <pc:sldMk cId="2158419204" sldId="272"/>
            <ac:cxnSpMk id="15" creationId="{7827C5DF-2FB4-B6E3-E5FA-8DA69A007F80}"/>
          </ac:cxnSpMkLst>
        </pc:cxnChg>
        <pc:cxnChg chg="del mod">
          <ac:chgData name="Kim, Max (contracted)" userId="44284598-ba49-4a3e-9a54-cc41df4d0de1" providerId="ADAL" clId="{A3563DBE-2EF2-4070-86AE-0538D11D71BB}" dt="2023-10-11T01:44:17.402" v="87" actId="478"/>
          <ac:cxnSpMkLst>
            <pc:docMk/>
            <pc:sldMk cId="2158419204" sldId="272"/>
            <ac:cxnSpMk id="17" creationId="{86E2CD02-FC54-C9A5-93D3-8A10735044C6}"/>
          </ac:cxnSpMkLst>
        </pc:cxnChg>
      </pc:sldChg>
      <pc:sldChg chg="addSp delSp modSp add mod ord">
        <pc:chgData name="Kim, Max (contracted)" userId="44284598-ba49-4a3e-9a54-cc41df4d0de1" providerId="ADAL" clId="{A3563DBE-2EF2-4070-86AE-0538D11D71BB}" dt="2023-10-11T09:35:54.884" v="2488" actId="692"/>
        <pc:sldMkLst>
          <pc:docMk/>
          <pc:sldMk cId="252490802" sldId="273"/>
        </pc:sldMkLst>
        <pc:spChg chg="mod">
          <ac:chgData name="Kim, Max (contracted)" userId="44284598-ba49-4a3e-9a54-cc41df4d0de1" providerId="ADAL" clId="{A3563DBE-2EF2-4070-86AE-0538D11D71BB}" dt="2023-10-11T03:55:51.353" v="622" actId="113"/>
          <ac:spMkLst>
            <pc:docMk/>
            <pc:sldMk cId="252490802" sldId="273"/>
            <ac:spMk id="2" creationId="{24E26299-CD53-F15B-F91B-CD8B04123970}"/>
          </ac:spMkLst>
        </pc:spChg>
        <pc:spChg chg="add mod">
          <ac:chgData name="Kim, Max (contracted)" userId="44284598-ba49-4a3e-9a54-cc41df4d0de1" providerId="ADAL" clId="{A3563DBE-2EF2-4070-86AE-0538D11D71BB}" dt="2023-10-11T03:39:12.015" v="502" actId="1076"/>
          <ac:spMkLst>
            <pc:docMk/>
            <pc:sldMk cId="252490802" sldId="273"/>
            <ac:spMk id="3" creationId="{9DC04372-59BE-E010-F75B-6981AC28C296}"/>
          </ac:spMkLst>
        </pc:spChg>
        <pc:spChg chg="add del mod">
          <ac:chgData name="Kim, Max (contracted)" userId="44284598-ba49-4a3e-9a54-cc41df4d0de1" providerId="ADAL" clId="{A3563DBE-2EF2-4070-86AE-0538D11D71BB}" dt="2023-10-11T02:36:35.070" v="271"/>
          <ac:spMkLst>
            <pc:docMk/>
            <pc:sldMk cId="252490802" sldId="273"/>
            <ac:spMk id="4" creationId="{0D449279-D88D-C55F-AC0C-6A333E1554DC}"/>
          </ac:spMkLst>
        </pc:spChg>
        <pc:spChg chg="del mod">
          <ac:chgData name="Kim, Max (contracted)" userId="44284598-ba49-4a3e-9a54-cc41df4d0de1" providerId="ADAL" clId="{A3563DBE-2EF2-4070-86AE-0538D11D71BB}" dt="2023-10-11T01:44:49.433" v="108" actId="478"/>
          <ac:spMkLst>
            <pc:docMk/>
            <pc:sldMk cId="252490802" sldId="273"/>
            <ac:spMk id="19" creationId="{6750E9AB-F28E-968C-62E2-B4C2820F325A}"/>
          </ac:spMkLst>
        </pc:spChg>
        <pc:spChg chg="del">
          <ac:chgData name="Kim, Max (contracted)" userId="44284598-ba49-4a3e-9a54-cc41df4d0de1" providerId="ADAL" clId="{A3563DBE-2EF2-4070-86AE-0538D11D71BB}" dt="2023-10-11T01:44:51.773" v="109" actId="478"/>
          <ac:spMkLst>
            <pc:docMk/>
            <pc:sldMk cId="252490802" sldId="273"/>
            <ac:spMk id="20" creationId="{EDDC5CC6-D140-55A2-EC38-C81D8DEB3291}"/>
          </ac:spMkLst>
        </pc:spChg>
        <pc:spChg chg="del">
          <ac:chgData name="Kim, Max (contracted)" userId="44284598-ba49-4a3e-9a54-cc41df4d0de1" providerId="ADAL" clId="{A3563DBE-2EF2-4070-86AE-0538D11D71BB}" dt="2023-10-11T01:44:46.699" v="105" actId="478"/>
          <ac:spMkLst>
            <pc:docMk/>
            <pc:sldMk cId="252490802" sldId="273"/>
            <ac:spMk id="21" creationId="{3EAE2F3E-E609-EEB0-A385-19E40B85FE6B}"/>
          </ac:spMkLst>
        </pc:spChg>
        <pc:spChg chg="del">
          <ac:chgData name="Kim, Max (contracted)" userId="44284598-ba49-4a3e-9a54-cc41df4d0de1" providerId="ADAL" clId="{A3563DBE-2EF2-4070-86AE-0538D11D71BB}" dt="2023-10-11T01:44:46.699" v="105" actId="478"/>
          <ac:spMkLst>
            <pc:docMk/>
            <pc:sldMk cId="252490802" sldId="273"/>
            <ac:spMk id="22" creationId="{B78BC2B3-58B8-4C49-904F-6E1CAC434970}"/>
          </ac:spMkLst>
        </pc:spChg>
        <pc:picChg chg="del">
          <ac:chgData name="Kim, Max (contracted)" userId="44284598-ba49-4a3e-9a54-cc41df4d0de1" providerId="ADAL" clId="{A3563DBE-2EF2-4070-86AE-0538D11D71BB}" dt="2023-10-11T01:44:39.592" v="98" actId="478"/>
          <ac:picMkLst>
            <pc:docMk/>
            <pc:sldMk cId="252490802" sldId="273"/>
            <ac:picMk id="5" creationId="{ADF0CA04-9EC6-E183-00F4-D32261E5B272}"/>
          </ac:picMkLst>
        </pc:picChg>
        <pc:picChg chg="add del mod">
          <ac:chgData name="Kim, Max (contracted)" userId="44284598-ba49-4a3e-9a54-cc41df4d0de1" providerId="ADAL" clId="{A3563DBE-2EF2-4070-86AE-0538D11D71BB}" dt="2023-10-11T09:35:54.884" v="2488" actId="692"/>
          <ac:picMkLst>
            <pc:docMk/>
            <pc:sldMk cId="252490802" sldId="273"/>
            <ac:picMk id="7" creationId="{0E23A130-D38A-30EA-6FC7-B0E38C5F2DC3}"/>
          </ac:picMkLst>
        </pc:picChg>
        <pc:picChg chg="del">
          <ac:chgData name="Kim, Max (contracted)" userId="44284598-ba49-4a3e-9a54-cc41df4d0de1" providerId="ADAL" clId="{A3563DBE-2EF2-4070-86AE-0538D11D71BB}" dt="2023-10-11T01:44:42.299" v="101" actId="478"/>
          <ac:picMkLst>
            <pc:docMk/>
            <pc:sldMk cId="252490802" sldId="273"/>
            <ac:picMk id="9" creationId="{7736C5FE-040D-62D6-5EEA-D864C98B04CE}"/>
          </ac:picMkLst>
        </pc:picChg>
        <pc:picChg chg="del">
          <ac:chgData name="Kim, Max (contracted)" userId="44284598-ba49-4a3e-9a54-cc41df4d0de1" providerId="ADAL" clId="{A3563DBE-2EF2-4070-86AE-0538D11D71BB}" dt="2023-10-11T01:44:42.784" v="102" actId="478"/>
          <ac:picMkLst>
            <pc:docMk/>
            <pc:sldMk cId="252490802" sldId="273"/>
            <ac:picMk id="11" creationId="{409FBA8E-4FC2-684A-1959-C9F9D73C4185}"/>
          </ac:picMkLst>
        </pc:picChg>
        <pc:cxnChg chg="del mod">
          <ac:chgData name="Kim, Max (contracted)" userId="44284598-ba49-4a3e-9a54-cc41df4d0de1" providerId="ADAL" clId="{A3563DBE-2EF2-4070-86AE-0538D11D71BB}" dt="2023-10-11T01:44:47.683" v="106" actId="478"/>
          <ac:cxnSpMkLst>
            <pc:docMk/>
            <pc:sldMk cId="252490802" sldId="273"/>
            <ac:cxnSpMk id="13" creationId="{FE38A837-FE8C-F8C9-B43C-9859183BCF6B}"/>
          </ac:cxnSpMkLst>
        </pc:cxnChg>
        <pc:cxnChg chg="del mod">
          <ac:chgData name="Kim, Max (contracted)" userId="44284598-ba49-4a3e-9a54-cc41df4d0de1" providerId="ADAL" clId="{A3563DBE-2EF2-4070-86AE-0538D11D71BB}" dt="2023-10-11T01:44:45.634" v="104" actId="478"/>
          <ac:cxnSpMkLst>
            <pc:docMk/>
            <pc:sldMk cId="252490802" sldId="273"/>
            <ac:cxnSpMk id="15" creationId="{7827C5DF-2FB4-B6E3-E5FA-8DA69A007F80}"/>
          </ac:cxnSpMkLst>
        </pc:cxnChg>
        <pc:cxnChg chg="del mod">
          <ac:chgData name="Kim, Max (contracted)" userId="44284598-ba49-4a3e-9a54-cc41df4d0de1" providerId="ADAL" clId="{A3563DBE-2EF2-4070-86AE-0538D11D71BB}" dt="2023-10-11T01:44:44.854" v="103" actId="478"/>
          <ac:cxnSpMkLst>
            <pc:docMk/>
            <pc:sldMk cId="252490802" sldId="273"/>
            <ac:cxnSpMk id="17" creationId="{86E2CD02-FC54-C9A5-93D3-8A10735044C6}"/>
          </ac:cxnSpMkLst>
        </pc:cxnChg>
      </pc:sldChg>
      <pc:sldChg chg="addSp delSp modSp add mod">
        <pc:chgData name="Kim, Max (contracted)" userId="44284598-ba49-4a3e-9a54-cc41df4d0de1" providerId="ADAL" clId="{A3563DBE-2EF2-4070-86AE-0538D11D71BB}" dt="2023-10-11T09:36:03.168" v="2489" actId="692"/>
        <pc:sldMkLst>
          <pc:docMk/>
          <pc:sldMk cId="946426695" sldId="279"/>
        </pc:sldMkLst>
        <pc:spChg chg="mod">
          <ac:chgData name="Kim, Max (contracted)" userId="44284598-ba49-4a3e-9a54-cc41df4d0de1" providerId="ADAL" clId="{A3563DBE-2EF2-4070-86AE-0538D11D71BB}" dt="2023-10-11T03:56:14.367" v="630" actId="113"/>
          <ac:spMkLst>
            <pc:docMk/>
            <pc:sldMk cId="946426695" sldId="279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3:39:25.796" v="505" actId="1076"/>
          <ac:spMkLst>
            <pc:docMk/>
            <pc:sldMk cId="946426695" sldId="279"/>
            <ac:spMk id="3" creationId="{9DC04372-59BE-E010-F75B-6981AC28C296}"/>
          </ac:spMkLst>
        </pc:spChg>
        <pc:picChg chg="add mod">
          <ac:chgData name="Kim, Max (contracted)" userId="44284598-ba49-4a3e-9a54-cc41df4d0de1" providerId="ADAL" clId="{A3563DBE-2EF2-4070-86AE-0538D11D71BB}" dt="2023-10-11T09:36:03.168" v="2489" actId="692"/>
          <ac:picMkLst>
            <pc:docMk/>
            <pc:sldMk cId="946426695" sldId="279"/>
            <ac:picMk id="4" creationId="{740018AC-3C09-3E63-D47B-7486F4316A4D}"/>
          </ac:picMkLst>
        </pc:picChg>
        <pc:picChg chg="del">
          <ac:chgData name="Kim, Max (contracted)" userId="44284598-ba49-4a3e-9a54-cc41df4d0de1" providerId="ADAL" clId="{A3563DBE-2EF2-4070-86AE-0538D11D71BB}" dt="2023-10-11T02:36:42.590" v="273" actId="478"/>
          <ac:picMkLst>
            <pc:docMk/>
            <pc:sldMk cId="946426695" sldId="279"/>
            <ac:picMk id="7" creationId="{0E23A130-D38A-30EA-6FC7-B0E38C5F2DC3}"/>
          </ac:picMkLst>
        </pc:picChg>
      </pc:sldChg>
      <pc:sldChg chg="addSp delSp modSp add mod">
        <pc:chgData name="Kim, Max (contracted)" userId="44284598-ba49-4a3e-9a54-cc41df4d0de1" providerId="ADAL" clId="{A3563DBE-2EF2-4070-86AE-0538D11D71BB}" dt="2023-10-11T09:36:10.364" v="2490" actId="692"/>
        <pc:sldMkLst>
          <pc:docMk/>
          <pc:sldMk cId="342079399" sldId="280"/>
        </pc:sldMkLst>
        <pc:spChg chg="mod">
          <ac:chgData name="Kim, Max (contracted)" userId="44284598-ba49-4a3e-9a54-cc41df4d0de1" providerId="ADAL" clId="{A3563DBE-2EF2-4070-86AE-0538D11D71BB}" dt="2023-10-11T03:56:25.591" v="636" actId="113"/>
          <ac:spMkLst>
            <pc:docMk/>
            <pc:sldMk cId="342079399" sldId="280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3:39:36.764" v="508" actId="1076"/>
          <ac:spMkLst>
            <pc:docMk/>
            <pc:sldMk cId="342079399" sldId="280"/>
            <ac:spMk id="3" creationId="{9DC04372-59BE-E010-F75B-6981AC28C296}"/>
          </ac:spMkLst>
        </pc:spChg>
        <pc:picChg chg="del">
          <ac:chgData name="Kim, Max (contracted)" userId="44284598-ba49-4a3e-9a54-cc41df4d0de1" providerId="ADAL" clId="{A3563DBE-2EF2-4070-86AE-0538D11D71BB}" dt="2023-10-11T02:38:14.453" v="366" actId="478"/>
          <ac:picMkLst>
            <pc:docMk/>
            <pc:sldMk cId="342079399" sldId="280"/>
            <ac:picMk id="4" creationId="{740018AC-3C09-3E63-D47B-7486F4316A4D}"/>
          </ac:picMkLst>
        </pc:picChg>
        <pc:picChg chg="add mod">
          <ac:chgData name="Kim, Max (contracted)" userId="44284598-ba49-4a3e-9a54-cc41df4d0de1" providerId="ADAL" clId="{A3563DBE-2EF2-4070-86AE-0538D11D71BB}" dt="2023-10-11T09:36:10.364" v="2490" actId="692"/>
          <ac:picMkLst>
            <pc:docMk/>
            <pc:sldMk cId="342079399" sldId="280"/>
            <ac:picMk id="5" creationId="{5CA0A6A5-80C6-6A30-06B8-06607012039A}"/>
          </ac:picMkLst>
        </pc:picChg>
      </pc:sldChg>
      <pc:sldChg chg="addSp delSp modSp add mod">
        <pc:chgData name="Kim, Max (contracted)" userId="44284598-ba49-4a3e-9a54-cc41df4d0de1" providerId="ADAL" clId="{A3563DBE-2EF2-4070-86AE-0538D11D71BB}" dt="2023-10-11T09:37:16.138" v="2493" actId="692"/>
        <pc:sldMkLst>
          <pc:docMk/>
          <pc:sldMk cId="2585348599" sldId="283"/>
        </pc:sldMkLst>
        <pc:spChg chg="add del mod">
          <ac:chgData name="Kim, Max (contracted)" userId="44284598-ba49-4a3e-9a54-cc41df4d0de1" providerId="ADAL" clId="{A3563DBE-2EF2-4070-86AE-0538D11D71BB}" dt="2023-10-11T03:44:38.744" v="557" actId="478"/>
          <ac:spMkLst>
            <pc:docMk/>
            <pc:sldMk cId="2585348599" sldId="283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3:57:02.442" v="638" actId="1076"/>
          <ac:spMkLst>
            <pc:docMk/>
            <pc:sldMk cId="2585348599" sldId="283"/>
            <ac:spMk id="10" creationId="{EEAC9398-83EC-D700-875A-7395135C0CC3}"/>
          </ac:spMkLst>
        </pc:spChg>
        <pc:spChg chg="add mod">
          <ac:chgData name="Kim, Max (contracted)" userId="44284598-ba49-4a3e-9a54-cc41df4d0de1" providerId="ADAL" clId="{A3563DBE-2EF2-4070-86AE-0538D11D71BB}" dt="2023-10-11T03:57:49.316" v="644" actId="1076"/>
          <ac:spMkLst>
            <pc:docMk/>
            <pc:sldMk cId="2585348599" sldId="283"/>
            <ac:spMk id="11" creationId="{EBFD4668-04FF-FC23-6804-7BCC14252DD0}"/>
          </ac:spMkLst>
        </pc:spChg>
        <pc:spChg chg="add mod">
          <ac:chgData name="Kim, Max (contracted)" userId="44284598-ba49-4a3e-9a54-cc41df4d0de1" providerId="ADAL" clId="{A3563DBE-2EF2-4070-86AE-0538D11D71BB}" dt="2023-10-11T03:58:02.837" v="646" actId="1076"/>
          <ac:spMkLst>
            <pc:docMk/>
            <pc:sldMk cId="2585348599" sldId="283"/>
            <ac:spMk id="12" creationId="{F9B4AC7E-B6EB-68A2-D691-C083111D480E}"/>
          </ac:spMkLst>
        </pc:spChg>
        <pc:picChg chg="add mod">
          <ac:chgData name="Kim, Max (contracted)" userId="44284598-ba49-4a3e-9a54-cc41df4d0de1" providerId="ADAL" clId="{A3563DBE-2EF2-4070-86AE-0538D11D71BB}" dt="2023-10-11T09:37:06.567" v="2491" actId="692"/>
          <ac:picMkLst>
            <pc:docMk/>
            <pc:sldMk cId="2585348599" sldId="283"/>
            <ac:picMk id="5" creationId="{304828F8-2214-31CE-DB81-135C808C3282}"/>
          </ac:picMkLst>
        </pc:picChg>
        <pc:picChg chg="add mod">
          <ac:chgData name="Kim, Max (contracted)" userId="44284598-ba49-4a3e-9a54-cc41df4d0de1" providerId="ADAL" clId="{A3563DBE-2EF2-4070-86AE-0538D11D71BB}" dt="2023-10-11T09:37:16.138" v="2493" actId="692"/>
          <ac:picMkLst>
            <pc:docMk/>
            <pc:sldMk cId="2585348599" sldId="283"/>
            <ac:picMk id="7" creationId="{7E36D003-866D-485D-63FD-E07A01B5E183}"/>
          </ac:picMkLst>
        </pc:picChg>
        <pc:picChg chg="add mod">
          <ac:chgData name="Kim, Max (contracted)" userId="44284598-ba49-4a3e-9a54-cc41df4d0de1" providerId="ADAL" clId="{A3563DBE-2EF2-4070-86AE-0538D11D71BB}" dt="2023-10-11T09:37:10.429" v="2492" actId="692"/>
          <ac:picMkLst>
            <pc:docMk/>
            <pc:sldMk cId="2585348599" sldId="283"/>
            <ac:picMk id="9" creationId="{D68A8070-9EA5-862E-6157-FB908547086B}"/>
          </ac:picMkLst>
        </pc:picChg>
        <pc:cxnChg chg="add mod">
          <ac:chgData name="Kim, Max (contracted)" userId="44284598-ba49-4a3e-9a54-cc41df4d0de1" providerId="ADAL" clId="{A3563DBE-2EF2-4070-86AE-0538D11D71BB}" dt="2023-10-11T03:58:45.169" v="656" actId="692"/>
          <ac:cxnSpMkLst>
            <pc:docMk/>
            <pc:sldMk cId="2585348599" sldId="283"/>
            <ac:cxnSpMk id="14" creationId="{629E6E94-015D-D5E2-1855-D032FBD3A613}"/>
          </ac:cxnSpMkLst>
        </pc:cxnChg>
        <pc:cxnChg chg="add mod">
          <ac:chgData name="Kim, Max (contracted)" userId="44284598-ba49-4a3e-9a54-cc41df4d0de1" providerId="ADAL" clId="{A3563DBE-2EF2-4070-86AE-0538D11D71BB}" dt="2023-10-11T03:58:41.813" v="652" actId="692"/>
          <ac:cxnSpMkLst>
            <pc:docMk/>
            <pc:sldMk cId="2585348599" sldId="283"/>
            <ac:cxnSpMk id="16" creationId="{62A30E6B-71C2-BB2C-6F1E-0F9389033714}"/>
          </ac:cxnSpMkLst>
        </pc:cxnChg>
      </pc:sldChg>
      <pc:sldChg chg="addSp modSp add mod">
        <pc:chgData name="Kim, Max (contracted)" userId="44284598-ba49-4a3e-9a54-cc41df4d0de1" providerId="ADAL" clId="{A3563DBE-2EF2-4070-86AE-0538D11D71BB}" dt="2023-10-11T09:38:19.003" v="2496" actId="692"/>
        <pc:sldMkLst>
          <pc:docMk/>
          <pc:sldMk cId="2979688170" sldId="284"/>
        </pc:sldMkLst>
        <pc:spChg chg="mod">
          <ac:chgData name="Kim, Max (contracted)" userId="44284598-ba49-4a3e-9a54-cc41df4d0de1" providerId="ADAL" clId="{A3563DBE-2EF2-4070-86AE-0538D11D71BB}" dt="2023-10-11T08:13:44.635" v="2263" actId="113"/>
          <ac:spMkLst>
            <pc:docMk/>
            <pc:sldMk cId="2979688170" sldId="284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4:18:51.630" v="907" actId="20577"/>
          <ac:spMkLst>
            <pc:docMk/>
            <pc:sldMk cId="2979688170" sldId="284"/>
            <ac:spMk id="3" creationId="{537812EF-C274-89B2-6FCB-59F3C82C50DE}"/>
          </ac:spMkLst>
        </pc:spChg>
        <pc:picChg chg="add mod">
          <ac:chgData name="Kim, Max (contracted)" userId="44284598-ba49-4a3e-9a54-cc41df4d0de1" providerId="ADAL" clId="{A3563DBE-2EF2-4070-86AE-0538D11D71BB}" dt="2023-10-11T09:38:19.003" v="2496" actId="692"/>
          <ac:picMkLst>
            <pc:docMk/>
            <pc:sldMk cId="2979688170" sldId="284"/>
            <ac:picMk id="4" creationId="{6D5DB85A-736F-04F5-DC18-C9BEE6087F24}"/>
          </ac:picMkLst>
        </pc:picChg>
      </pc:sldChg>
      <pc:sldChg chg="addSp delSp modSp add mod">
        <pc:chgData name="Kim, Max (contracted)" userId="44284598-ba49-4a3e-9a54-cc41df4d0de1" providerId="ADAL" clId="{A3563DBE-2EF2-4070-86AE-0538D11D71BB}" dt="2023-10-11T09:38:27.050" v="2497" actId="692"/>
        <pc:sldMkLst>
          <pc:docMk/>
          <pc:sldMk cId="2036068816" sldId="285"/>
        </pc:sldMkLst>
        <pc:spChg chg="mod">
          <ac:chgData name="Kim, Max (contracted)" userId="44284598-ba49-4a3e-9a54-cc41df4d0de1" providerId="ADAL" clId="{A3563DBE-2EF2-4070-86AE-0538D11D71BB}" dt="2023-10-11T08:13:55.105" v="2269" actId="113"/>
          <ac:spMkLst>
            <pc:docMk/>
            <pc:sldMk cId="2036068816" sldId="285"/>
            <ac:spMk id="2" creationId="{24E26299-CD53-F15B-F91B-CD8B04123970}"/>
          </ac:spMkLst>
        </pc:spChg>
        <pc:spChg chg="del">
          <ac:chgData name="Kim, Max (contracted)" userId="44284598-ba49-4a3e-9a54-cc41df4d0de1" providerId="ADAL" clId="{A3563DBE-2EF2-4070-86AE-0538D11D71BB}" dt="2023-10-11T04:19:08.723" v="908" actId="478"/>
          <ac:spMkLst>
            <pc:docMk/>
            <pc:sldMk cId="2036068816" sldId="285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4:20:42.727" v="976" actId="20577"/>
          <ac:spMkLst>
            <pc:docMk/>
            <pc:sldMk cId="2036068816" sldId="285"/>
            <ac:spMk id="5" creationId="{BBDCED66-C265-9C09-384A-40C47EAFDE2A}"/>
          </ac:spMkLst>
        </pc:spChg>
        <pc:picChg chg="add mod">
          <ac:chgData name="Kim, Max (contracted)" userId="44284598-ba49-4a3e-9a54-cc41df4d0de1" providerId="ADAL" clId="{A3563DBE-2EF2-4070-86AE-0538D11D71BB}" dt="2023-10-11T09:38:27.050" v="2497" actId="692"/>
          <ac:picMkLst>
            <pc:docMk/>
            <pc:sldMk cId="2036068816" sldId="285"/>
            <ac:picMk id="4" creationId="{0EF56E6B-CC51-876D-BCDD-3A4D59B7D57E}"/>
          </ac:picMkLst>
        </pc:picChg>
      </pc:sldChg>
      <pc:sldChg chg="addSp delSp modSp add mod">
        <pc:chgData name="Kim, Max (contracted)" userId="44284598-ba49-4a3e-9a54-cc41df4d0de1" providerId="ADAL" clId="{A3563DBE-2EF2-4070-86AE-0538D11D71BB}" dt="2023-10-11T09:38:37.089" v="2498" actId="692"/>
        <pc:sldMkLst>
          <pc:docMk/>
          <pc:sldMk cId="3049823608" sldId="286"/>
        </pc:sldMkLst>
        <pc:spChg chg="mod">
          <ac:chgData name="Kim, Max (contracted)" userId="44284598-ba49-4a3e-9a54-cc41df4d0de1" providerId="ADAL" clId="{A3563DBE-2EF2-4070-86AE-0538D11D71BB}" dt="2023-10-11T08:14:11.918" v="2275" actId="403"/>
          <ac:spMkLst>
            <pc:docMk/>
            <pc:sldMk cId="3049823608" sldId="286"/>
            <ac:spMk id="2" creationId="{24E26299-CD53-F15B-F91B-CD8B04123970}"/>
          </ac:spMkLst>
        </pc:spChg>
        <pc:spChg chg="del">
          <ac:chgData name="Kim, Max (contracted)" userId="44284598-ba49-4a3e-9a54-cc41df4d0de1" providerId="ADAL" clId="{A3563DBE-2EF2-4070-86AE-0538D11D71BB}" dt="2023-10-11T04:20:59.656" v="977" actId="478"/>
          <ac:spMkLst>
            <pc:docMk/>
            <pc:sldMk cId="3049823608" sldId="286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4:21:33.331" v="1006"/>
          <ac:spMkLst>
            <pc:docMk/>
            <pc:sldMk cId="3049823608" sldId="286"/>
            <ac:spMk id="5" creationId="{ECEE9E03-9072-6FD7-C2A9-9702341E9161}"/>
          </ac:spMkLst>
        </pc:spChg>
        <pc:picChg chg="add mod">
          <ac:chgData name="Kim, Max (contracted)" userId="44284598-ba49-4a3e-9a54-cc41df4d0de1" providerId="ADAL" clId="{A3563DBE-2EF2-4070-86AE-0538D11D71BB}" dt="2023-10-11T09:38:37.089" v="2498" actId="692"/>
          <ac:picMkLst>
            <pc:docMk/>
            <pc:sldMk cId="3049823608" sldId="286"/>
            <ac:picMk id="4" creationId="{303DCB54-1DDC-4064-C1D3-52923A2A1A12}"/>
          </ac:picMkLst>
        </pc:picChg>
      </pc:sldChg>
      <pc:sldChg chg="add del">
        <pc:chgData name="Kim, Max (contracted)" userId="44284598-ba49-4a3e-9a54-cc41df4d0de1" providerId="ADAL" clId="{A3563DBE-2EF2-4070-86AE-0538D11D71BB}" dt="2023-10-11T04:25:44.419" v="1049" actId="47"/>
        <pc:sldMkLst>
          <pc:docMk/>
          <pc:sldMk cId="3972501569" sldId="287"/>
        </pc:sldMkLst>
      </pc:sldChg>
      <pc:sldChg chg="addSp delSp modSp add mod ord">
        <pc:chgData name="Kim, Max (contracted)" userId="44284598-ba49-4a3e-9a54-cc41df4d0de1" providerId="ADAL" clId="{A3563DBE-2EF2-4070-86AE-0538D11D71BB}" dt="2023-10-11T08:21:36.333" v="2378" actId="20577"/>
        <pc:sldMkLst>
          <pc:docMk/>
          <pc:sldMk cId="3509634193" sldId="288"/>
        </pc:sldMkLst>
        <pc:spChg chg="add mod">
          <ac:chgData name="Kim, Max (contracted)" userId="44284598-ba49-4a3e-9a54-cc41df4d0de1" providerId="ADAL" clId="{A3563DBE-2EF2-4070-86AE-0538D11D71BB}" dt="2023-10-11T08:21:36.333" v="2378" actId="20577"/>
          <ac:spMkLst>
            <pc:docMk/>
            <pc:sldMk cId="3509634193" sldId="288"/>
            <ac:spMk id="3" creationId="{89318A8F-788A-8ABF-C8DE-F275396C8F0A}"/>
          </ac:spMkLst>
        </pc:spChg>
        <pc:spChg chg="add mod">
          <ac:chgData name="Kim, Max (contracted)" userId="44284598-ba49-4a3e-9a54-cc41df4d0de1" providerId="ADAL" clId="{A3563DBE-2EF2-4070-86AE-0538D11D71BB}" dt="2023-10-11T04:25:05.157" v="1046" actId="207"/>
          <ac:spMkLst>
            <pc:docMk/>
            <pc:sldMk cId="3509634193" sldId="288"/>
            <ac:spMk id="4" creationId="{C0CE0A09-EE7D-5026-5FE8-DDA9C18F75C9}"/>
          </ac:spMkLst>
        </pc:spChg>
        <pc:spChg chg="del">
          <ac:chgData name="Kim, Max (contracted)" userId="44284598-ba49-4a3e-9a54-cc41df4d0de1" providerId="ADAL" clId="{A3563DBE-2EF2-4070-86AE-0538D11D71BB}" dt="2023-10-11T04:22:47.447" v="1010" actId="478"/>
          <ac:spMkLst>
            <pc:docMk/>
            <pc:sldMk cId="3509634193" sldId="288"/>
            <ac:spMk id="19" creationId="{6750E9AB-F28E-968C-62E2-B4C2820F325A}"/>
          </ac:spMkLst>
        </pc:spChg>
        <pc:spChg chg="del">
          <ac:chgData name="Kim, Max (contracted)" userId="44284598-ba49-4a3e-9a54-cc41df4d0de1" providerId="ADAL" clId="{A3563DBE-2EF2-4070-86AE-0538D11D71BB}" dt="2023-10-11T04:22:47.447" v="1010" actId="478"/>
          <ac:spMkLst>
            <pc:docMk/>
            <pc:sldMk cId="3509634193" sldId="288"/>
            <ac:spMk id="20" creationId="{EDDC5CC6-D140-55A2-EC38-C81D8DEB3291}"/>
          </ac:spMkLst>
        </pc:spChg>
        <pc:spChg chg="del">
          <ac:chgData name="Kim, Max (contracted)" userId="44284598-ba49-4a3e-9a54-cc41df4d0de1" providerId="ADAL" clId="{A3563DBE-2EF2-4070-86AE-0538D11D71BB}" dt="2023-10-11T04:22:47.447" v="1010" actId="478"/>
          <ac:spMkLst>
            <pc:docMk/>
            <pc:sldMk cId="3509634193" sldId="288"/>
            <ac:spMk id="21" creationId="{3EAE2F3E-E609-EEB0-A385-19E40B85FE6B}"/>
          </ac:spMkLst>
        </pc:spChg>
        <pc:spChg chg="del">
          <ac:chgData name="Kim, Max (contracted)" userId="44284598-ba49-4a3e-9a54-cc41df4d0de1" providerId="ADAL" clId="{A3563DBE-2EF2-4070-86AE-0538D11D71BB}" dt="2023-10-11T04:22:47.447" v="1010" actId="478"/>
          <ac:spMkLst>
            <pc:docMk/>
            <pc:sldMk cId="3509634193" sldId="288"/>
            <ac:spMk id="22" creationId="{B78BC2B3-58B8-4C49-904F-6E1CAC434970}"/>
          </ac:spMkLst>
        </pc:spChg>
        <pc:grpChg chg="add mod">
          <ac:chgData name="Kim, Max (contracted)" userId="44284598-ba49-4a3e-9a54-cc41df4d0de1" providerId="ADAL" clId="{A3563DBE-2EF2-4070-86AE-0538D11D71BB}" dt="2023-10-11T04:23:15.333" v="1017" actId="1076"/>
          <ac:grpSpMkLst>
            <pc:docMk/>
            <pc:sldMk cId="3509634193" sldId="288"/>
            <ac:grpSpMk id="6" creationId="{586A4E4D-8EFC-55B5-5032-530EB6ECBED8}"/>
          </ac:grpSpMkLst>
        </pc:grpChg>
        <pc:picChg chg="del">
          <ac:chgData name="Kim, Max (contracted)" userId="44284598-ba49-4a3e-9a54-cc41df4d0de1" providerId="ADAL" clId="{A3563DBE-2EF2-4070-86AE-0538D11D71BB}" dt="2023-10-11T04:22:48.064" v="1011" actId="478"/>
          <ac:picMkLst>
            <pc:docMk/>
            <pc:sldMk cId="3509634193" sldId="288"/>
            <ac:picMk id="5" creationId="{ADF0CA04-9EC6-E183-00F4-D32261E5B272}"/>
          </ac:picMkLst>
        </pc:picChg>
        <pc:picChg chg="del">
          <ac:chgData name="Kim, Max (contracted)" userId="44284598-ba49-4a3e-9a54-cc41df4d0de1" providerId="ADAL" clId="{A3563DBE-2EF2-4070-86AE-0538D11D71BB}" dt="2023-10-11T04:22:48.517" v="1012" actId="478"/>
          <ac:picMkLst>
            <pc:docMk/>
            <pc:sldMk cId="3509634193" sldId="288"/>
            <ac:picMk id="7" creationId="{0E23A130-D38A-30EA-6FC7-B0E38C5F2DC3}"/>
          </ac:picMkLst>
        </pc:picChg>
        <pc:picChg chg="del">
          <ac:chgData name="Kim, Max (contracted)" userId="44284598-ba49-4a3e-9a54-cc41df4d0de1" providerId="ADAL" clId="{A3563DBE-2EF2-4070-86AE-0538D11D71BB}" dt="2023-10-11T04:22:47.447" v="1010" actId="478"/>
          <ac:picMkLst>
            <pc:docMk/>
            <pc:sldMk cId="3509634193" sldId="288"/>
            <ac:picMk id="9" creationId="{7736C5FE-040D-62D6-5EEA-D864C98B04CE}"/>
          </ac:picMkLst>
        </pc:picChg>
        <pc:picChg chg="del">
          <ac:chgData name="Kim, Max (contracted)" userId="44284598-ba49-4a3e-9a54-cc41df4d0de1" providerId="ADAL" clId="{A3563DBE-2EF2-4070-86AE-0538D11D71BB}" dt="2023-10-11T04:22:47.447" v="1010" actId="478"/>
          <ac:picMkLst>
            <pc:docMk/>
            <pc:sldMk cId="3509634193" sldId="288"/>
            <ac:picMk id="11" creationId="{409FBA8E-4FC2-684A-1959-C9F9D73C4185}"/>
          </ac:picMkLst>
        </pc:picChg>
        <pc:cxnChg chg="del mod">
          <ac:chgData name="Kim, Max (contracted)" userId="44284598-ba49-4a3e-9a54-cc41df4d0de1" providerId="ADAL" clId="{A3563DBE-2EF2-4070-86AE-0538D11D71BB}" dt="2023-10-11T04:22:47.447" v="1010" actId="478"/>
          <ac:cxnSpMkLst>
            <pc:docMk/>
            <pc:sldMk cId="3509634193" sldId="288"/>
            <ac:cxnSpMk id="13" creationId="{FE38A837-FE8C-F8C9-B43C-9859183BCF6B}"/>
          </ac:cxnSpMkLst>
        </pc:cxnChg>
        <pc:cxnChg chg="del mod">
          <ac:chgData name="Kim, Max (contracted)" userId="44284598-ba49-4a3e-9a54-cc41df4d0de1" providerId="ADAL" clId="{A3563DBE-2EF2-4070-86AE-0538D11D71BB}" dt="2023-10-11T04:22:47.447" v="1010" actId="478"/>
          <ac:cxnSpMkLst>
            <pc:docMk/>
            <pc:sldMk cId="3509634193" sldId="288"/>
            <ac:cxnSpMk id="15" creationId="{7827C5DF-2FB4-B6E3-E5FA-8DA69A007F80}"/>
          </ac:cxnSpMkLst>
        </pc:cxnChg>
        <pc:cxnChg chg="del mod">
          <ac:chgData name="Kim, Max (contracted)" userId="44284598-ba49-4a3e-9a54-cc41df4d0de1" providerId="ADAL" clId="{A3563DBE-2EF2-4070-86AE-0538D11D71BB}" dt="2023-10-11T04:22:47.447" v="1010" actId="478"/>
          <ac:cxnSpMkLst>
            <pc:docMk/>
            <pc:sldMk cId="3509634193" sldId="288"/>
            <ac:cxnSpMk id="17" creationId="{86E2CD02-FC54-C9A5-93D3-8A10735044C6}"/>
          </ac:cxnSpMkLst>
        </pc:cxnChg>
      </pc:sldChg>
      <pc:sldChg chg="addSp modSp add mod">
        <pc:chgData name="Kim, Max (contracted)" userId="44284598-ba49-4a3e-9a54-cc41df4d0de1" providerId="ADAL" clId="{A3563DBE-2EF2-4070-86AE-0538D11D71BB}" dt="2023-10-11T09:38:44.135" v="2499" actId="692"/>
        <pc:sldMkLst>
          <pc:docMk/>
          <pc:sldMk cId="843389080" sldId="289"/>
        </pc:sldMkLst>
        <pc:spChg chg="mod">
          <ac:chgData name="Kim, Max (contracted)" userId="44284598-ba49-4a3e-9a54-cc41df4d0de1" providerId="ADAL" clId="{A3563DBE-2EF2-4070-86AE-0538D11D71BB}" dt="2023-10-11T08:18:48.642" v="2320"/>
          <ac:spMkLst>
            <pc:docMk/>
            <pc:sldMk cId="843389080" sldId="289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9:05:04.444" v="2479" actId="20577"/>
          <ac:spMkLst>
            <pc:docMk/>
            <pc:sldMk cId="843389080" sldId="289"/>
            <ac:spMk id="3" creationId="{537812EF-C274-89B2-6FCB-59F3C82C50DE}"/>
          </ac:spMkLst>
        </pc:spChg>
        <pc:picChg chg="add mod">
          <ac:chgData name="Kim, Max (contracted)" userId="44284598-ba49-4a3e-9a54-cc41df4d0de1" providerId="ADAL" clId="{A3563DBE-2EF2-4070-86AE-0538D11D71BB}" dt="2023-10-11T09:38:44.135" v="2499" actId="692"/>
          <ac:picMkLst>
            <pc:docMk/>
            <pc:sldMk cId="843389080" sldId="289"/>
            <ac:picMk id="5" creationId="{D3945720-06C1-4420-2912-5BFF9F1A1891}"/>
          </ac:picMkLst>
        </pc:picChg>
      </pc:sldChg>
      <pc:sldChg chg="addSp delSp modSp add mod">
        <pc:chgData name="Kim, Max (contracted)" userId="44284598-ba49-4a3e-9a54-cc41df4d0de1" providerId="ADAL" clId="{A3563DBE-2EF2-4070-86AE-0538D11D71BB}" dt="2023-10-11T09:39:05.625" v="2502" actId="692"/>
        <pc:sldMkLst>
          <pc:docMk/>
          <pc:sldMk cId="2572181091" sldId="290"/>
        </pc:sldMkLst>
        <pc:spChg chg="mod">
          <ac:chgData name="Kim, Max (contracted)" userId="44284598-ba49-4a3e-9a54-cc41df4d0de1" providerId="ADAL" clId="{A3563DBE-2EF2-4070-86AE-0538D11D71BB}" dt="2023-10-11T08:01:16.077" v="2239" actId="20577"/>
          <ac:spMkLst>
            <pc:docMk/>
            <pc:sldMk cId="2572181091" sldId="290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7:36:38.935" v="1740" actId="1076"/>
          <ac:spMkLst>
            <pc:docMk/>
            <pc:sldMk cId="2572181091" sldId="290"/>
            <ac:spMk id="3" creationId="{537812EF-C274-89B2-6FCB-59F3C82C50DE}"/>
          </ac:spMkLst>
        </pc:spChg>
        <pc:picChg chg="add del mod">
          <ac:chgData name="Kim, Max (contracted)" userId="44284598-ba49-4a3e-9a54-cc41df4d0de1" providerId="ADAL" clId="{A3563DBE-2EF2-4070-86AE-0538D11D71BB}" dt="2023-10-11T07:06:16.967" v="1595" actId="478"/>
          <ac:picMkLst>
            <pc:docMk/>
            <pc:sldMk cId="2572181091" sldId="290"/>
            <ac:picMk id="5" creationId="{BA39CFC1-B739-51A5-5079-5808187B6212}"/>
          </ac:picMkLst>
        </pc:picChg>
        <pc:picChg chg="add mod">
          <ac:chgData name="Kim, Max (contracted)" userId="44284598-ba49-4a3e-9a54-cc41df4d0de1" providerId="ADAL" clId="{A3563DBE-2EF2-4070-86AE-0538D11D71BB}" dt="2023-10-11T09:39:05.625" v="2502" actId="692"/>
          <ac:picMkLst>
            <pc:docMk/>
            <pc:sldMk cId="2572181091" sldId="290"/>
            <ac:picMk id="7" creationId="{4A2CA78E-1224-F82E-BC82-C737CF16E265}"/>
          </ac:picMkLst>
        </pc:picChg>
      </pc:sldChg>
      <pc:sldChg chg="add del">
        <pc:chgData name="Kim, Max (contracted)" userId="44284598-ba49-4a3e-9a54-cc41df4d0de1" providerId="ADAL" clId="{A3563DBE-2EF2-4070-86AE-0538D11D71BB}" dt="2023-10-11T08:12:05.335" v="2254" actId="47"/>
        <pc:sldMkLst>
          <pc:docMk/>
          <pc:sldMk cId="1305473370" sldId="295"/>
        </pc:sldMkLst>
      </pc:sldChg>
      <pc:sldChg chg="addSp delSp modSp add mod">
        <pc:chgData name="Kim, Max (contracted)" userId="44284598-ba49-4a3e-9a54-cc41df4d0de1" providerId="ADAL" clId="{A3563DBE-2EF2-4070-86AE-0538D11D71BB}" dt="2023-10-11T09:39:00" v="2501" actId="692"/>
        <pc:sldMkLst>
          <pc:docMk/>
          <pc:sldMk cId="3751572032" sldId="296"/>
        </pc:sldMkLst>
        <pc:spChg chg="mod">
          <ac:chgData name="Kim, Max (contracted)" userId="44284598-ba49-4a3e-9a54-cc41df4d0de1" providerId="ADAL" clId="{A3563DBE-2EF2-4070-86AE-0538D11D71BB}" dt="2023-10-11T08:01:12.550" v="2237" actId="20577"/>
          <ac:spMkLst>
            <pc:docMk/>
            <pc:sldMk cId="3751572032" sldId="296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7:30:32.487" v="1634" actId="1076"/>
          <ac:spMkLst>
            <pc:docMk/>
            <pc:sldMk cId="3751572032" sldId="296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8:16:00.429" v="2317" actId="313"/>
          <ac:spMkLst>
            <pc:docMk/>
            <pc:sldMk cId="3751572032" sldId="296"/>
            <ac:spMk id="11" creationId="{3333BF41-43D3-172B-BFBE-381645C0238A}"/>
          </ac:spMkLst>
        </pc:spChg>
        <pc:picChg chg="del">
          <ac:chgData name="Kim, Max (contracted)" userId="44284598-ba49-4a3e-9a54-cc41df4d0de1" providerId="ADAL" clId="{A3563DBE-2EF2-4070-86AE-0538D11D71BB}" dt="2023-10-11T06:35:32.449" v="1300" actId="478"/>
          <ac:picMkLst>
            <pc:docMk/>
            <pc:sldMk cId="3751572032" sldId="296"/>
            <ac:picMk id="5" creationId="{D3945720-06C1-4420-2912-5BFF9F1A1891}"/>
          </ac:picMkLst>
        </pc:picChg>
        <pc:picChg chg="add del mod">
          <ac:chgData name="Kim, Max (contracted)" userId="44284598-ba49-4a3e-9a54-cc41df4d0de1" providerId="ADAL" clId="{A3563DBE-2EF2-4070-86AE-0538D11D71BB}" dt="2023-10-11T06:37:02.844" v="1305" actId="478"/>
          <ac:picMkLst>
            <pc:docMk/>
            <pc:sldMk cId="3751572032" sldId="296"/>
            <ac:picMk id="6" creationId="{A64BA2DE-49EE-9525-D7E0-D3542DBDE006}"/>
          </ac:picMkLst>
        </pc:picChg>
        <pc:picChg chg="add mod">
          <ac:chgData name="Kim, Max (contracted)" userId="44284598-ba49-4a3e-9a54-cc41df4d0de1" providerId="ADAL" clId="{A3563DBE-2EF2-4070-86AE-0538D11D71BB}" dt="2023-10-11T09:38:57.013" v="2500" actId="692"/>
          <ac:picMkLst>
            <pc:docMk/>
            <pc:sldMk cId="3751572032" sldId="296"/>
            <ac:picMk id="8" creationId="{AB4B8B02-EF11-CE6E-1307-D597D2BAAE12}"/>
          </ac:picMkLst>
        </pc:picChg>
        <pc:picChg chg="add mod">
          <ac:chgData name="Kim, Max (contracted)" userId="44284598-ba49-4a3e-9a54-cc41df4d0de1" providerId="ADAL" clId="{A3563DBE-2EF2-4070-86AE-0538D11D71BB}" dt="2023-10-11T09:39:00" v="2501" actId="692"/>
          <ac:picMkLst>
            <pc:docMk/>
            <pc:sldMk cId="3751572032" sldId="296"/>
            <ac:picMk id="10" creationId="{DE5658AA-5514-9B46-6738-86F187D8C2E8}"/>
          </ac:picMkLst>
        </pc:picChg>
      </pc:sldChg>
      <pc:sldChg chg="add del">
        <pc:chgData name="Kim, Max (contracted)" userId="44284598-ba49-4a3e-9a54-cc41df4d0de1" providerId="ADAL" clId="{A3563DBE-2EF2-4070-86AE-0538D11D71BB}" dt="2023-10-11T08:12:03.259" v="2253" actId="47"/>
        <pc:sldMkLst>
          <pc:docMk/>
          <pc:sldMk cId="1975464375" sldId="298"/>
        </pc:sldMkLst>
      </pc:sldChg>
      <pc:sldChg chg="addSp delSp modSp add mod">
        <pc:chgData name="Kim, Max (contracted)" userId="44284598-ba49-4a3e-9a54-cc41df4d0de1" providerId="ADAL" clId="{A3563DBE-2EF2-4070-86AE-0538D11D71BB}" dt="2023-10-11T09:42:50.175" v="2521" actId="692"/>
        <pc:sldMkLst>
          <pc:docMk/>
          <pc:sldMk cId="3713590883" sldId="301"/>
        </pc:sldMkLst>
        <pc:spChg chg="mod">
          <ac:chgData name="Kim, Max (contracted)" userId="44284598-ba49-4a3e-9a54-cc41df4d0de1" providerId="ADAL" clId="{A3563DBE-2EF2-4070-86AE-0538D11D71BB}" dt="2023-10-11T08:01:23.783" v="2243" actId="20577"/>
          <ac:spMkLst>
            <pc:docMk/>
            <pc:sldMk cId="3713590883" sldId="301"/>
            <ac:spMk id="2" creationId="{24E26299-CD53-F15B-F91B-CD8B04123970}"/>
          </ac:spMkLst>
        </pc:spChg>
        <pc:spChg chg="del">
          <ac:chgData name="Kim, Max (contracted)" userId="44284598-ba49-4a3e-9a54-cc41df4d0de1" providerId="ADAL" clId="{A3563DBE-2EF2-4070-86AE-0538D11D71BB}" dt="2023-10-11T07:46:52.592" v="2018" actId="478"/>
          <ac:spMkLst>
            <pc:docMk/>
            <pc:sldMk cId="3713590883" sldId="301"/>
            <ac:spMk id="3" creationId="{537812EF-C274-89B2-6FCB-59F3C82C50DE}"/>
          </ac:spMkLst>
        </pc:spChg>
        <pc:spChg chg="add mod">
          <ac:chgData name="Kim, Max (contracted)" userId="44284598-ba49-4a3e-9a54-cc41df4d0de1" providerId="ADAL" clId="{A3563DBE-2EF2-4070-86AE-0538D11D71BB}" dt="2023-10-11T07:47:00.068" v="2020" actId="1076"/>
          <ac:spMkLst>
            <pc:docMk/>
            <pc:sldMk cId="3713590883" sldId="301"/>
            <ac:spMk id="13" creationId="{CE5C1EDF-913A-304A-24E6-C2826E20C0C4}"/>
          </ac:spMkLst>
        </pc:spChg>
        <pc:spChg chg="add mod">
          <ac:chgData name="Kim, Max (contracted)" userId="44284598-ba49-4a3e-9a54-cc41df4d0de1" providerId="ADAL" clId="{A3563DBE-2EF2-4070-86AE-0538D11D71BB}" dt="2023-10-11T07:46:53.005" v="2019"/>
          <ac:spMkLst>
            <pc:docMk/>
            <pc:sldMk cId="3713590883" sldId="301"/>
            <ac:spMk id="14" creationId="{88052BAD-DE61-A470-E5E8-7CD8ECD0AC62}"/>
          </ac:spMkLst>
        </pc:spChg>
        <pc:picChg chg="add del mod">
          <ac:chgData name="Kim, Max (contracted)" userId="44284598-ba49-4a3e-9a54-cc41df4d0de1" providerId="ADAL" clId="{A3563DBE-2EF2-4070-86AE-0538D11D71BB}" dt="2023-10-11T07:37:50.600" v="1762" actId="478"/>
          <ac:picMkLst>
            <pc:docMk/>
            <pc:sldMk cId="3713590883" sldId="301"/>
            <ac:picMk id="5" creationId="{E6432E6A-5B55-9450-B197-03B8E78B936E}"/>
          </ac:picMkLst>
        </pc:picChg>
        <pc:picChg chg="del">
          <ac:chgData name="Kim, Max (contracted)" userId="44284598-ba49-4a3e-9a54-cc41df4d0de1" providerId="ADAL" clId="{A3563DBE-2EF2-4070-86AE-0538D11D71BB}" dt="2023-10-11T07:36:44.790" v="1742" actId="478"/>
          <ac:picMkLst>
            <pc:docMk/>
            <pc:sldMk cId="3713590883" sldId="301"/>
            <ac:picMk id="7" creationId="{4A2CA78E-1224-F82E-BC82-C737CF16E265}"/>
          </ac:picMkLst>
        </pc:picChg>
        <pc:picChg chg="add mod">
          <ac:chgData name="Kim, Max (contracted)" userId="44284598-ba49-4a3e-9a54-cc41df4d0de1" providerId="ADAL" clId="{A3563DBE-2EF2-4070-86AE-0538D11D71BB}" dt="2023-10-11T09:42:46.517" v="2519" actId="692"/>
          <ac:picMkLst>
            <pc:docMk/>
            <pc:sldMk cId="3713590883" sldId="301"/>
            <ac:picMk id="8" creationId="{8B44F347-1DCD-D226-D8F5-FBC4ABE94FBA}"/>
          </ac:picMkLst>
        </pc:picChg>
        <pc:picChg chg="add mod">
          <ac:chgData name="Kim, Max (contracted)" userId="44284598-ba49-4a3e-9a54-cc41df4d0de1" providerId="ADAL" clId="{A3563DBE-2EF2-4070-86AE-0538D11D71BB}" dt="2023-10-11T09:42:30.220" v="2517" actId="692"/>
          <ac:picMkLst>
            <pc:docMk/>
            <pc:sldMk cId="3713590883" sldId="301"/>
            <ac:picMk id="10" creationId="{DE0277E0-8856-584A-3FAD-70EA52E6E249}"/>
          </ac:picMkLst>
        </pc:picChg>
        <pc:picChg chg="add mod">
          <ac:chgData name="Kim, Max (contracted)" userId="44284598-ba49-4a3e-9a54-cc41df4d0de1" providerId="ADAL" clId="{A3563DBE-2EF2-4070-86AE-0538D11D71BB}" dt="2023-10-11T09:42:50.175" v="2521" actId="692"/>
          <ac:picMkLst>
            <pc:docMk/>
            <pc:sldMk cId="3713590883" sldId="301"/>
            <ac:picMk id="12" creationId="{F17A260B-FE69-8A17-6A14-25CF863F90F5}"/>
          </ac:picMkLst>
        </pc:picChg>
      </pc:sldChg>
      <pc:sldChg chg="addSp delSp modSp add mod ord">
        <pc:chgData name="Kim, Max (contracted)" userId="44284598-ba49-4a3e-9a54-cc41df4d0de1" providerId="ADAL" clId="{A3563DBE-2EF2-4070-86AE-0538D11D71BB}" dt="2023-10-11T09:39:11.682" v="2503" actId="692"/>
        <pc:sldMkLst>
          <pc:docMk/>
          <pc:sldMk cId="3060355961" sldId="302"/>
        </pc:sldMkLst>
        <pc:spChg chg="mod">
          <ac:chgData name="Kim, Max (contracted)" userId="44284598-ba49-4a3e-9a54-cc41df4d0de1" providerId="ADAL" clId="{A3563DBE-2EF2-4070-86AE-0538D11D71BB}" dt="2023-10-11T08:01:20.110" v="2241" actId="20577"/>
          <ac:spMkLst>
            <pc:docMk/>
            <pc:sldMk cId="3060355961" sldId="302"/>
            <ac:spMk id="2" creationId="{24E26299-CD53-F15B-F91B-CD8B04123970}"/>
          </ac:spMkLst>
        </pc:spChg>
        <pc:spChg chg="mod">
          <ac:chgData name="Kim, Max (contracted)" userId="44284598-ba49-4a3e-9a54-cc41df4d0de1" providerId="ADAL" clId="{A3563DBE-2EF2-4070-86AE-0538D11D71BB}" dt="2023-10-11T07:43:23.198" v="1951"/>
          <ac:spMkLst>
            <pc:docMk/>
            <pc:sldMk cId="3060355961" sldId="302"/>
            <ac:spMk id="3" creationId="{537812EF-C274-89B2-6FCB-59F3C82C50DE}"/>
          </ac:spMkLst>
        </pc:spChg>
        <pc:spChg chg="add del mod">
          <ac:chgData name="Kim, Max (contracted)" userId="44284598-ba49-4a3e-9a54-cc41df4d0de1" providerId="ADAL" clId="{A3563DBE-2EF2-4070-86AE-0538D11D71BB}" dt="2023-10-11T07:43:40.664" v="1955" actId="478"/>
          <ac:spMkLst>
            <pc:docMk/>
            <pc:sldMk cId="3060355961" sldId="302"/>
            <ac:spMk id="4" creationId="{A508E4E5-7DFA-2D01-CEF4-BF8D89D93043}"/>
          </ac:spMkLst>
        </pc:spChg>
        <pc:spChg chg="add mod">
          <ac:chgData name="Kim, Max (contracted)" userId="44284598-ba49-4a3e-9a54-cc41df4d0de1" providerId="ADAL" clId="{A3563DBE-2EF2-4070-86AE-0538D11D71BB}" dt="2023-10-11T07:46:31.505" v="2009"/>
          <ac:spMkLst>
            <pc:docMk/>
            <pc:sldMk cId="3060355961" sldId="302"/>
            <ac:spMk id="6" creationId="{E1093BC6-7A8D-6A79-33ED-76DE4FDD6FDA}"/>
          </ac:spMkLst>
        </pc:spChg>
        <pc:picChg chg="mod">
          <ac:chgData name="Kim, Max (contracted)" userId="44284598-ba49-4a3e-9a54-cc41df4d0de1" providerId="ADAL" clId="{A3563DBE-2EF2-4070-86AE-0538D11D71BB}" dt="2023-10-11T09:39:11.682" v="2503" actId="692"/>
          <ac:picMkLst>
            <pc:docMk/>
            <pc:sldMk cId="3060355961" sldId="302"/>
            <ac:picMk id="5" creationId="{E6432E6A-5B55-9450-B197-03B8E78B936E}"/>
          </ac:picMkLst>
        </pc:picChg>
        <pc:picChg chg="del">
          <ac:chgData name="Kim, Max (contracted)" userId="44284598-ba49-4a3e-9a54-cc41df4d0de1" providerId="ADAL" clId="{A3563DBE-2EF2-4070-86AE-0538D11D71BB}" dt="2023-10-11T07:37:35.774" v="1758" actId="478"/>
          <ac:picMkLst>
            <pc:docMk/>
            <pc:sldMk cId="3060355961" sldId="302"/>
            <ac:picMk id="8" creationId="{8B44F347-1DCD-D226-D8F5-FBC4ABE94FBA}"/>
          </ac:picMkLst>
        </pc:picChg>
      </pc:sldChg>
    </pc:docChg>
  </pc:docChgLst>
  <pc:docChgLst>
    <pc:chgData name="Jeong, Jake (contracted)" userId="cb98d68d-c335-4ac8-a4bc-989f46b3ae95" providerId="ADAL" clId="{DC161B92-6056-4A9D-A3EF-80D474D979D1}"/>
    <pc:docChg chg="undo redo custSel addSld delSld modSld">
      <pc:chgData name="Jeong, Jake (contracted)" userId="cb98d68d-c335-4ac8-a4bc-989f46b3ae95" providerId="ADAL" clId="{DC161B92-6056-4A9D-A3EF-80D474D979D1}" dt="2023-10-11T09:15:32.129" v="8325" actId="47"/>
      <pc:docMkLst>
        <pc:docMk/>
      </pc:docMkLst>
      <pc:sldChg chg="addSp delSp modSp mod">
        <pc:chgData name="Jeong, Jake (contracted)" userId="cb98d68d-c335-4ac8-a4bc-989f46b3ae95" providerId="ADAL" clId="{DC161B92-6056-4A9D-A3EF-80D474D979D1}" dt="2023-10-11T07:17:49.880" v="2435" actId="1076"/>
        <pc:sldMkLst>
          <pc:docMk/>
          <pc:sldMk cId="3938110942" sldId="291"/>
        </pc:sldMkLst>
        <pc:spChg chg="mod">
          <ac:chgData name="Jeong, Jake (contracted)" userId="cb98d68d-c335-4ac8-a4bc-989f46b3ae95" providerId="ADAL" clId="{DC161B92-6056-4A9D-A3EF-80D474D979D1}" dt="2023-10-11T06:52:44.919" v="1508" actId="1076"/>
          <ac:spMkLst>
            <pc:docMk/>
            <pc:sldMk cId="3938110942" sldId="291"/>
            <ac:spMk id="3" creationId="{537812EF-C274-89B2-6FCB-59F3C82C50DE}"/>
          </ac:spMkLst>
        </pc:spChg>
        <pc:spChg chg="add del mod">
          <ac:chgData name="Jeong, Jake (contracted)" userId="cb98d68d-c335-4ac8-a4bc-989f46b3ae95" providerId="ADAL" clId="{DC161B92-6056-4A9D-A3EF-80D474D979D1}" dt="2023-10-11T06:24:56.635" v="284" actId="478"/>
          <ac:spMkLst>
            <pc:docMk/>
            <pc:sldMk cId="3938110942" sldId="291"/>
            <ac:spMk id="4" creationId="{1AE085B0-A808-D046-3972-DECE762EFE1A}"/>
          </ac:spMkLst>
        </pc:spChg>
        <pc:spChg chg="add del mod">
          <ac:chgData name="Jeong, Jake (contracted)" userId="cb98d68d-c335-4ac8-a4bc-989f46b3ae95" providerId="ADAL" clId="{DC161B92-6056-4A9D-A3EF-80D474D979D1}" dt="2023-10-11T06:30:07.536" v="388" actId="478"/>
          <ac:spMkLst>
            <pc:docMk/>
            <pc:sldMk cId="3938110942" sldId="291"/>
            <ac:spMk id="6" creationId="{A0CFDB84-F83F-FB85-4763-D3FDE9D0A6F4}"/>
          </ac:spMkLst>
        </pc:spChg>
        <pc:spChg chg="add del mod">
          <ac:chgData name="Jeong, Jake (contracted)" userId="cb98d68d-c335-4ac8-a4bc-989f46b3ae95" providerId="ADAL" clId="{DC161B92-6056-4A9D-A3EF-80D474D979D1}" dt="2023-10-11T06:28:45.279" v="319" actId="478"/>
          <ac:spMkLst>
            <pc:docMk/>
            <pc:sldMk cId="3938110942" sldId="291"/>
            <ac:spMk id="8" creationId="{BF3629FC-0715-210D-D6AE-B005DC6D1E6B}"/>
          </ac:spMkLst>
        </pc:spChg>
        <pc:spChg chg="add del mod">
          <ac:chgData name="Jeong, Jake (contracted)" userId="cb98d68d-c335-4ac8-a4bc-989f46b3ae95" providerId="ADAL" clId="{DC161B92-6056-4A9D-A3EF-80D474D979D1}" dt="2023-10-11T06:41:26.828" v="630" actId="478"/>
          <ac:spMkLst>
            <pc:docMk/>
            <pc:sldMk cId="3938110942" sldId="291"/>
            <ac:spMk id="16" creationId="{98444784-E9C8-1543-8AF5-61814C880E92}"/>
          </ac:spMkLst>
        </pc:spChg>
        <pc:spChg chg="add mod">
          <ac:chgData name="Jeong, Jake (contracted)" userId="cb98d68d-c335-4ac8-a4bc-989f46b3ae95" providerId="ADAL" clId="{DC161B92-6056-4A9D-A3EF-80D474D979D1}" dt="2023-10-11T07:04:20.682" v="1714" actId="1076"/>
          <ac:spMkLst>
            <pc:docMk/>
            <pc:sldMk cId="3938110942" sldId="291"/>
            <ac:spMk id="17" creationId="{27D64621-45D6-E6F8-3250-52C10048ABBE}"/>
          </ac:spMkLst>
        </pc:spChg>
        <pc:spChg chg="add del mod">
          <ac:chgData name="Jeong, Jake (contracted)" userId="cb98d68d-c335-4ac8-a4bc-989f46b3ae95" providerId="ADAL" clId="{DC161B92-6056-4A9D-A3EF-80D474D979D1}" dt="2023-10-11T06:53:41.168" v="1512" actId="478"/>
          <ac:spMkLst>
            <pc:docMk/>
            <pc:sldMk cId="3938110942" sldId="291"/>
            <ac:spMk id="19" creationId="{01F69610-C32E-6202-AD43-5A610F22A8A1}"/>
          </ac:spMkLst>
        </pc:spChg>
        <pc:spChg chg="add del mod">
          <ac:chgData name="Jeong, Jake (contracted)" userId="cb98d68d-c335-4ac8-a4bc-989f46b3ae95" providerId="ADAL" clId="{DC161B92-6056-4A9D-A3EF-80D474D979D1}" dt="2023-10-11T06:45:22.500" v="1098" actId="478"/>
          <ac:spMkLst>
            <pc:docMk/>
            <pc:sldMk cId="3938110942" sldId="291"/>
            <ac:spMk id="26" creationId="{711370C7-DBDC-C22F-ED9D-0CC81CA4825A}"/>
          </ac:spMkLst>
        </pc:spChg>
        <pc:spChg chg="add del mod">
          <ac:chgData name="Jeong, Jake (contracted)" userId="cb98d68d-c335-4ac8-a4bc-989f46b3ae95" providerId="ADAL" clId="{DC161B92-6056-4A9D-A3EF-80D474D979D1}" dt="2023-10-11T06:56:48.678" v="1561" actId="478"/>
          <ac:spMkLst>
            <pc:docMk/>
            <pc:sldMk cId="3938110942" sldId="291"/>
            <ac:spMk id="29" creationId="{C6B17DCE-D098-1598-B2AD-FF4475596A05}"/>
          </ac:spMkLst>
        </pc:spChg>
        <pc:spChg chg="add mod">
          <ac:chgData name="Jeong, Jake (contracted)" userId="cb98d68d-c335-4ac8-a4bc-989f46b3ae95" providerId="ADAL" clId="{DC161B92-6056-4A9D-A3EF-80D474D979D1}" dt="2023-10-11T07:01:59.780" v="1657" actId="14100"/>
          <ac:spMkLst>
            <pc:docMk/>
            <pc:sldMk cId="3938110942" sldId="291"/>
            <ac:spMk id="53" creationId="{8C7CEE92-CD52-1219-DE6D-BB26C8C79F56}"/>
          </ac:spMkLst>
        </pc:spChg>
        <pc:spChg chg="add del mod topLvl">
          <ac:chgData name="Jeong, Jake (contracted)" userId="cb98d68d-c335-4ac8-a4bc-989f46b3ae95" providerId="ADAL" clId="{DC161B92-6056-4A9D-A3EF-80D474D979D1}" dt="2023-10-11T07:02:31.020" v="1670" actId="478"/>
          <ac:spMkLst>
            <pc:docMk/>
            <pc:sldMk cId="3938110942" sldId="291"/>
            <ac:spMk id="54" creationId="{46E6DFE9-B4B0-8130-9582-BFCE5F328014}"/>
          </ac:spMkLst>
        </pc:spChg>
        <pc:spChg chg="add del mod topLvl">
          <ac:chgData name="Jeong, Jake (contracted)" userId="cb98d68d-c335-4ac8-a4bc-989f46b3ae95" providerId="ADAL" clId="{DC161B92-6056-4A9D-A3EF-80D474D979D1}" dt="2023-10-11T07:02:39.232" v="1675" actId="478"/>
          <ac:spMkLst>
            <pc:docMk/>
            <pc:sldMk cId="3938110942" sldId="291"/>
            <ac:spMk id="57" creationId="{ACCC4670-1ACE-D3F1-E933-178ED5EAD48E}"/>
          </ac:spMkLst>
        </pc:spChg>
        <pc:spChg chg="add del mod">
          <ac:chgData name="Jeong, Jake (contracted)" userId="cb98d68d-c335-4ac8-a4bc-989f46b3ae95" providerId="ADAL" clId="{DC161B92-6056-4A9D-A3EF-80D474D979D1}" dt="2023-10-11T07:03:11.568" v="1687" actId="478"/>
          <ac:spMkLst>
            <pc:docMk/>
            <pc:sldMk cId="3938110942" sldId="291"/>
            <ac:spMk id="60" creationId="{CF13A5C3-1A76-DFA9-65D4-5CB96EA796C9}"/>
          </ac:spMkLst>
        </pc:spChg>
        <pc:spChg chg="add del mod topLvl">
          <ac:chgData name="Jeong, Jake (contracted)" userId="cb98d68d-c335-4ac8-a4bc-989f46b3ae95" providerId="ADAL" clId="{DC161B92-6056-4A9D-A3EF-80D474D979D1}" dt="2023-10-11T07:02:57.953" v="1680" actId="478"/>
          <ac:spMkLst>
            <pc:docMk/>
            <pc:sldMk cId="3938110942" sldId="291"/>
            <ac:spMk id="61" creationId="{1D0D99A4-E536-09F1-5C4E-247395266D49}"/>
          </ac:spMkLst>
        </pc:spChg>
        <pc:spChg chg="add mod">
          <ac:chgData name="Jeong, Jake (contracted)" userId="cb98d68d-c335-4ac8-a4bc-989f46b3ae95" providerId="ADAL" clId="{DC161B92-6056-4A9D-A3EF-80D474D979D1}" dt="2023-10-11T07:02:36.418" v="1674" actId="20577"/>
          <ac:spMkLst>
            <pc:docMk/>
            <pc:sldMk cId="3938110942" sldId="291"/>
            <ac:spMk id="63" creationId="{A1A3500D-6B8E-B3BB-B8F9-84386E50D948}"/>
          </ac:spMkLst>
        </pc:spChg>
        <pc:spChg chg="add mod">
          <ac:chgData name="Jeong, Jake (contracted)" userId="cb98d68d-c335-4ac8-a4bc-989f46b3ae95" providerId="ADAL" clId="{DC161B92-6056-4A9D-A3EF-80D474D979D1}" dt="2023-10-11T07:02:46.657" v="1679" actId="20577"/>
          <ac:spMkLst>
            <pc:docMk/>
            <pc:sldMk cId="3938110942" sldId="291"/>
            <ac:spMk id="1024" creationId="{3DA227AF-3625-1BC1-EABD-2CFE26BC3C5B}"/>
          </ac:spMkLst>
        </pc:spChg>
        <pc:spChg chg="add mod">
          <ac:chgData name="Jeong, Jake (contracted)" userId="cb98d68d-c335-4ac8-a4bc-989f46b3ae95" providerId="ADAL" clId="{DC161B92-6056-4A9D-A3EF-80D474D979D1}" dt="2023-10-11T07:03:02.630" v="1684" actId="20577"/>
          <ac:spMkLst>
            <pc:docMk/>
            <pc:sldMk cId="3938110942" sldId="291"/>
            <ac:spMk id="1025" creationId="{5F84B867-C85F-0A9A-5DB8-DC4DD93588F5}"/>
          </ac:spMkLst>
        </pc:spChg>
        <pc:spChg chg="add mod">
          <ac:chgData name="Jeong, Jake (contracted)" userId="cb98d68d-c335-4ac8-a4bc-989f46b3ae95" providerId="ADAL" clId="{DC161B92-6056-4A9D-A3EF-80D474D979D1}" dt="2023-10-11T07:17:49.880" v="2435" actId="1076"/>
          <ac:spMkLst>
            <pc:docMk/>
            <pc:sldMk cId="3938110942" sldId="291"/>
            <ac:spMk id="1029" creationId="{08073D6F-4551-5ED7-D975-B63708C6AC74}"/>
          </ac:spMkLst>
        </pc:spChg>
        <pc:grpChg chg="add mod topLvl">
          <ac:chgData name="Jeong, Jake (contracted)" userId="cb98d68d-c335-4ac8-a4bc-989f46b3ae95" providerId="ADAL" clId="{DC161B92-6056-4A9D-A3EF-80D474D979D1}" dt="2023-10-11T07:16:52.718" v="2367" actId="1038"/>
          <ac:grpSpMkLst>
            <pc:docMk/>
            <pc:sldMk cId="3938110942" sldId="291"/>
            <ac:grpSpMk id="40" creationId="{AA7DF296-848A-24E9-6A54-D666040C45FF}"/>
          </ac:grpSpMkLst>
        </pc:grpChg>
        <pc:grpChg chg="add del mod">
          <ac:chgData name="Jeong, Jake (contracted)" userId="cb98d68d-c335-4ac8-a4bc-989f46b3ae95" providerId="ADAL" clId="{DC161B92-6056-4A9D-A3EF-80D474D979D1}" dt="2023-10-11T07:02:31.020" v="1670" actId="478"/>
          <ac:grpSpMkLst>
            <pc:docMk/>
            <pc:sldMk cId="3938110942" sldId="291"/>
            <ac:grpSpMk id="55" creationId="{B7A9E0D4-362C-8809-EEE9-5CF5BF1A693E}"/>
          </ac:grpSpMkLst>
        </pc:grpChg>
        <pc:grpChg chg="add mod">
          <ac:chgData name="Jeong, Jake (contracted)" userId="cb98d68d-c335-4ac8-a4bc-989f46b3ae95" providerId="ADAL" clId="{DC161B92-6056-4A9D-A3EF-80D474D979D1}" dt="2023-10-11T07:01:59.780" v="1657" actId="14100"/>
          <ac:grpSpMkLst>
            <pc:docMk/>
            <pc:sldMk cId="3938110942" sldId="291"/>
            <ac:grpSpMk id="56" creationId="{E9EBBCDB-3143-59C3-86A6-49AE23DD07E0}"/>
          </ac:grpSpMkLst>
        </pc:grpChg>
        <pc:grpChg chg="add del mod">
          <ac:chgData name="Jeong, Jake (contracted)" userId="cb98d68d-c335-4ac8-a4bc-989f46b3ae95" providerId="ADAL" clId="{DC161B92-6056-4A9D-A3EF-80D474D979D1}" dt="2023-10-11T07:02:39.232" v="1675" actId="478"/>
          <ac:grpSpMkLst>
            <pc:docMk/>
            <pc:sldMk cId="3938110942" sldId="291"/>
            <ac:grpSpMk id="58" creationId="{DFC0C8A9-C0CE-2610-36F2-A77189D44D1A}"/>
          </ac:grpSpMkLst>
        </pc:grpChg>
        <pc:grpChg chg="add del mod">
          <ac:chgData name="Jeong, Jake (contracted)" userId="cb98d68d-c335-4ac8-a4bc-989f46b3ae95" providerId="ADAL" clId="{DC161B92-6056-4A9D-A3EF-80D474D979D1}" dt="2023-10-11T07:02:57.953" v="1680" actId="478"/>
          <ac:grpSpMkLst>
            <pc:docMk/>
            <pc:sldMk cId="3938110942" sldId="291"/>
            <ac:grpSpMk id="62" creationId="{D7286EF9-7692-5D7C-9A5A-F0C0CEADE45E}"/>
          </ac:grpSpMkLst>
        </pc:grpChg>
        <pc:picChg chg="add del mod">
          <ac:chgData name="Jeong, Jake (contracted)" userId="cb98d68d-c335-4ac8-a4bc-989f46b3ae95" providerId="ADAL" clId="{DC161B92-6056-4A9D-A3EF-80D474D979D1}" dt="2023-10-11T06:38:58.763" v="441" actId="478"/>
          <ac:picMkLst>
            <pc:docMk/>
            <pc:sldMk cId="3938110942" sldId="291"/>
            <ac:picMk id="9" creationId="{1E688340-D55F-805C-AEDA-E3102196848B}"/>
          </ac:picMkLst>
        </pc:picChg>
        <pc:picChg chg="add del mod">
          <ac:chgData name="Jeong, Jake (contracted)" userId="cb98d68d-c335-4ac8-a4bc-989f46b3ae95" providerId="ADAL" clId="{DC161B92-6056-4A9D-A3EF-80D474D979D1}" dt="2023-10-11T06:38:58.763" v="441" actId="478"/>
          <ac:picMkLst>
            <pc:docMk/>
            <pc:sldMk cId="3938110942" sldId="291"/>
            <ac:picMk id="12" creationId="{0C39D5B4-C046-2A33-8F7B-5BDC687D2459}"/>
          </ac:picMkLst>
        </pc:picChg>
        <pc:picChg chg="add del mod">
          <ac:chgData name="Jeong, Jake (contracted)" userId="cb98d68d-c335-4ac8-a4bc-989f46b3ae95" providerId="ADAL" clId="{DC161B92-6056-4A9D-A3EF-80D474D979D1}" dt="2023-10-11T06:38:58.763" v="441" actId="478"/>
          <ac:picMkLst>
            <pc:docMk/>
            <pc:sldMk cId="3938110942" sldId="291"/>
            <ac:picMk id="13" creationId="{256F0E35-9265-D2FD-A351-BD363F530DCB}"/>
          </ac:picMkLst>
        </pc:picChg>
        <pc:picChg chg="add del mod">
          <ac:chgData name="Jeong, Jake (contracted)" userId="cb98d68d-c335-4ac8-a4bc-989f46b3ae95" providerId="ADAL" clId="{DC161B92-6056-4A9D-A3EF-80D474D979D1}" dt="2023-10-11T06:38:58.763" v="441" actId="478"/>
          <ac:picMkLst>
            <pc:docMk/>
            <pc:sldMk cId="3938110942" sldId="291"/>
            <ac:picMk id="15" creationId="{9B662D05-9218-0070-A66F-67535D475DCD}"/>
          </ac:picMkLst>
        </pc:picChg>
        <pc:picChg chg="add mod">
          <ac:chgData name="Jeong, Jake (contracted)" userId="cb98d68d-c335-4ac8-a4bc-989f46b3ae95" providerId="ADAL" clId="{DC161B92-6056-4A9D-A3EF-80D474D979D1}" dt="2023-10-11T07:01:59.780" v="1657" actId="14100"/>
          <ac:picMkLst>
            <pc:docMk/>
            <pc:sldMk cId="3938110942" sldId="291"/>
            <ac:picMk id="1026" creationId="{F16FBEBF-10E8-1D9B-5CE6-BDEB297EA70A}"/>
          </ac:picMkLst>
        </pc:picChg>
        <pc:picChg chg="add mod topLvl">
          <ac:chgData name="Jeong, Jake (contracted)" userId="cb98d68d-c335-4ac8-a4bc-989f46b3ae95" providerId="ADAL" clId="{DC161B92-6056-4A9D-A3EF-80D474D979D1}" dt="2023-10-11T07:16:48.664" v="2360" actId="14100"/>
          <ac:picMkLst>
            <pc:docMk/>
            <pc:sldMk cId="3938110942" sldId="291"/>
            <ac:picMk id="1028" creationId="{170C0B41-B9B5-5EE3-2544-98E24B1E46CA}"/>
          </ac:picMkLst>
        </pc:picChg>
        <pc:picChg chg="add del mod">
          <ac:chgData name="Jeong, Jake (contracted)" userId="cb98d68d-c335-4ac8-a4bc-989f46b3ae95" providerId="ADAL" clId="{DC161B92-6056-4A9D-A3EF-80D474D979D1}" dt="2023-10-11T06:47:50.562" v="1333" actId="478"/>
          <ac:picMkLst>
            <pc:docMk/>
            <pc:sldMk cId="3938110942" sldId="291"/>
            <ac:picMk id="1030" creationId="{7D028F70-CB1C-8C31-C3DD-127D88EEE066}"/>
          </ac:picMkLst>
        </pc:picChg>
        <pc:picChg chg="add mod">
          <ac:chgData name="Jeong, Jake (contracted)" userId="cb98d68d-c335-4ac8-a4bc-989f46b3ae95" providerId="ADAL" clId="{DC161B92-6056-4A9D-A3EF-80D474D979D1}" dt="2023-10-11T07:16:52.718" v="2367" actId="1038"/>
          <ac:picMkLst>
            <pc:docMk/>
            <pc:sldMk cId="3938110942" sldId="291"/>
            <ac:picMk id="1032" creationId="{2805F30F-2216-4920-FEB7-039D66AD7852}"/>
          </ac:picMkLst>
        </pc:picChg>
        <pc:picChg chg="add mod">
          <ac:chgData name="Jeong, Jake (contracted)" userId="cb98d68d-c335-4ac8-a4bc-989f46b3ae95" providerId="ADAL" clId="{DC161B92-6056-4A9D-A3EF-80D474D979D1}" dt="2023-10-11T07:16:52.718" v="2367" actId="1038"/>
          <ac:picMkLst>
            <pc:docMk/>
            <pc:sldMk cId="3938110942" sldId="291"/>
            <ac:picMk id="1034" creationId="{D74FAC75-87C9-4AA4-C9A5-D3998D5C747D}"/>
          </ac:picMkLst>
        </pc:picChg>
        <pc:picChg chg="add mod topLvl">
          <ac:chgData name="Jeong, Jake (contracted)" userId="cb98d68d-c335-4ac8-a4bc-989f46b3ae95" providerId="ADAL" clId="{DC161B92-6056-4A9D-A3EF-80D474D979D1}" dt="2023-10-11T07:03:05.005" v="1685" actId="1076"/>
          <ac:picMkLst>
            <pc:docMk/>
            <pc:sldMk cId="3938110942" sldId="291"/>
            <ac:picMk id="1036" creationId="{88000250-1184-5842-0A65-5B18D32D2554}"/>
          </ac:picMkLst>
        </pc:picChg>
        <pc:cxnChg chg="add del mod">
          <ac:chgData name="Jeong, Jake (contracted)" userId="cb98d68d-c335-4ac8-a4bc-989f46b3ae95" providerId="ADAL" clId="{DC161B92-6056-4A9D-A3EF-80D474D979D1}" dt="2023-10-11T06:38:58.763" v="441" actId="478"/>
          <ac:cxnSpMkLst>
            <pc:docMk/>
            <pc:sldMk cId="3938110942" sldId="291"/>
            <ac:cxnSpMk id="11" creationId="{AE1F85BB-1245-0E8E-2029-8E035DC5B2D0}"/>
          </ac:cxnSpMkLst>
        </pc:cxnChg>
        <pc:cxnChg chg="add del mod">
          <ac:chgData name="Jeong, Jake (contracted)" userId="cb98d68d-c335-4ac8-a4bc-989f46b3ae95" providerId="ADAL" clId="{DC161B92-6056-4A9D-A3EF-80D474D979D1}" dt="2023-10-11T06:38:58.763" v="441" actId="478"/>
          <ac:cxnSpMkLst>
            <pc:docMk/>
            <pc:sldMk cId="3938110942" sldId="291"/>
            <ac:cxnSpMk id="14" creationId="{EDBB68FF-A1AA-2EFC-19B6-9FFC45193327}"/>
          </ac:cxnSpMkLst>
        </pc:cxnChg>
        <pc:cxnChg chg="add del mod">
          <ac:chgData name="Jeong, Jake (contracted)" userId="cb98d68d-c335-4ac8-a4bc-989f46b3ae95" providerId="ADAL" clId="{DC161B92-6056-4A9D-A3EF-80D474D979D1}" dt="2023-10-11T06:52:36.425" v="1506" actId="478"/>
          <ac:cxnSpMkLst>
            <pc:docMk/>
            <pc:sldMk cId="3938110942" sldId="291"/>
            <ac:cxnSpMk id="21" creationId="{F56FB7D7-5002-4B12-3AA8-6F514BF5D475}"/>
          </ac:cxnSpMkLst>
        </pc:cxnChg>
        <pc:cxnChg chg="add del mod">
          <ac:chgData name="Jeong, Jake (contracted)" userId="cb98d68d-c335-4ac8-a4bc-989f46b3ae95" providerId="ADAL" clId="{DC161B92-6056-4A9D-A3EF-80D474D979D1}" dt="2023-10-11T06:53:56.053" v="1518" actId="478"/>
          <ac:cxnSpMkLst>
            <pc:docMk/>
            <pc:sldMk cId="3938110942" sldId="291"/>
            <ac:cxnSpMk id="24" creationId="{08E51627-D341-FED2-4EAC-4ACAF74E461B}"/>
          </ac:cxnSpMkLst>
        </pc:cxnChg>
        <pc:cxnChg chg="add del mod">
          <ac:chgData name="Jeong, Jake (contracted)" userId="cb98d68d-c335-4ac8-a4bc-989f46b3ae95" providerId="ADAL" clId="{DC161B92-6056-4A9D-A3EF-80D474D979D1}" dt="2023-10-11T06:56:50.804" v="1562" actId="478"/>
          <ac:cxnSpMkLst>
            <pc:docMk/>
            <pc:sldMk cId="3938110942" sldId="291"/>
            <ac:cxnSpMk id="34" creationId="{6C9F2B9B-1C6C-22D5-279F-49FF9377F67F}"/>
          </ac:cxnSpMkLst>
        </pc:cxnChg>
      </pc:sldChg>
      <pc:sldChg chg="addSp delSp modSp mod">
        <pc:chgData name="Jeong, Jake (contracted)" userId="cb98d68d-c335-4ac8-a4bc-989f46b3ae95" providerId="ADAL" clId="{DC161B92-6056-4A9D-A3EF-80D474D979D1}" dt="2023-10-11T09:02:42.119" v="6776" actId="20577"/>
        <pc:sldMkLst>
          <pc:docMk/>
          <pc:sldMk cId="700417683" sldId="292"/>
        </pc:sldMkLst>
        <pc:spChg chg="mod">
          <ac:chgData name="Jeong, Jake (contracted)" userId="cb98d68d-c335-4ac8-a4bc-989f46b3ae95" providerId="ADAL" clId="{DC161B92-6056-4A9D-A3EF-80D474D979D1}" dt="2023-10-11T08:58:41.656" v="5907" actId="14100"/>
          <ac:spMkLst>
            <pc:docMk/>
            <pc:sldMk cId="700417683" sldId="292"/>
            <ac:spMk id="3" creationId="{537812EF-C274-89B2-6FCB-59F3C82C50DE}"/>
          </ac:spMkLst>
        </pc:spChg>
        <pc:spChg chg="add mod">
          <ac:chgData name="Jeong, Jake (contracted)" userId="cb98d68d-c335-4ac8-a4bc-989f46b3ae95" providerId="ADAL" clId="{DC161B92-6056-4A9D-A3EF-80D474D979D1}" dt="2023-10-11T08:32:58.894" v="4755" actId="1076"/>
          <ac:spMkLst>
            <pc:docMk/>
            <pc:sldMk cId="700417683" sldId="292"/>
            <ac:spMk id="4" creationId="{63E45737-0C4A-01F4-9DD5-3A8A664D9A3B}"/>
          </ac:spMkLst>
        </pc:spChg>
        <pc:spChg chg="add mod">
          <ac:chgData name="Jeong, Jake (contracted)" userId="cb98d68d-c335-4ac8-a4bc-989f46b3ae95" providerId="ADAL" clId="{DC161B92-6056-4A9D-A3EF-80D474D979D1}" dt="2023-10-11T08:50:20.426" v="5351" actId="1076"/>
          <ac:spMkLst>
            <pc:docMk/>
            <pc:sldMk cId="700417683" sldId="292"/>
            <ac:spMk id="5" creationId="{05312458-747C-A7AF-E182-1E9D8386BF6B}"/>
          </ac:spMkLst>
        </pc:spChg>
        <pc:spChg chg="add mod">
          <ac:chgData name="Jeong, Jake (contracted)" userId="cb98d68d-c335-4ac8-a4bc-989f46b3ae95" providerId="ADAL" clId="{DC161B92-6056-4A9D-A3EF-80D474D979D1}" dt="2023-10-11T08:33:01.738" v="4757" actId="1076"/>
          <ac:spMkLst>
            <pc:docMk/>
            <pc:sldMk cId="700417683" sldId="292"/>
            <ac:spMk id="9" creationId="{D3070A7E-C02C-9410-C401-76099B859EE1}"/>
          </ac:spMkLst>
        </pc:spChg>
        <pc:spChg chg="add del mod">
          <ac:chgData name="Jeong, Jake (contracted)" userId="cb98d68d-c335-4ac8-a4bc-989f46b3ae95" providerId="ADAL" clId="{DC161B92-6056-4A9D-A3EF-80D474D979D1}" dt="2023-10-11T08:30:39.991" v="4701" actId="478"/>
          <ac:spMkLst>
            <pc:docMk/>
            <pc:sldMk cId="700417683" sldId="292"/>
            <ac:spMk id="10" creationId="{965B69B5-E6F7-62CC-C176-18CE64BF8EEA}"/>
          </ac:spMkLst>
        </pc:spChg>
        <pc:spChg chg="add mod">
          <ac:chgData name="Jeong, Jake (contracted)" userId="cb98d68d-c335-4ac8-a4bc-989f46b3ae95" providerId="ADAL" clId="{DC161B92-6056-4A9D-A3EF-80D474D979D1}" dt="2023-10-11T08:49:57.216" v="5330" actId="404"/>
          <ac:spMkLst>
            <pc:docMk/>
            <pc:sldMk cId="700417683" sldId="292"/>
            <ac:spMk id="25" creationId="{FB4CEC8F-E4F0-7D08-BF33-CA68D26C5B38}"/>
          </ac:spMkLst>
        </pc:spChg>
        <pc:spChg chg="add mod">
          <ac:chgData name="Jeong, Jake (contracted)" userId="cb98d68d-c335-4ac8-a4bc-989f46b3ae95" providerId="ADAL" clId="{DC161B92-6056-4A9D-A3EF-80D474D979D1}" dt="2023-10-11T08:49:05.936" v="5272" actId="122"/>
          <ac:spMkLst>
            <pc:docMk/>
            <pc:sldMk cId="700417683" sldId="292"/>
            <ac:spMk id="26" creationId="{40C17935-F6A9-1F3D-14B8-3763A058B0AB}"/>
          </ac:spMkLst>
        </pc:spChg>
        <pc:spChg chg="add mod">
          <ac:chgData name="Jeong, Jake (contracted)" userId="cb98d68d-c335-4ac8-a4bc-989f46b3ae95" providerId="ADAL" clId="{DC161B92-6056-4A9D-A3EF-80D474D979D1}" dt="2023-10-11T08:50:33.957" v="5356" actId="1076"/>
          <ac:spMkLst>
            <pc:docMk/>
            <pc:sldMk cId="700417683" sldId="292"/>
            <ac:spMk id="27" creationId="{74338C49-FD6F-4D8F-8F40-3A50D09B34B2}"/>
          </ac:spMkLst>
        </pc:spChg>
        <pc:spChg chg="add mod">
          <ac:chgData name="Jeong, Jake (contracted)" userId="cb98d68d-c335-4ac8-a4bc-989f46b3ae95" providerId="ADAL" clId="{DC161B92-6056-4A9D-A3EF-80D474D979D1}" dt="2023-10-11T08:49:15.952" v="5276" actId="20577"/>
          <ac:spMkLst>
            <pc:docMk/>
            <pc:sldMk cId="700417683" sldId="292"/>
            <ac:spMk id="28" creationId="{8D167C50-9425-EEBB-B844-DA61D1B9D408}"/>
          </ac:spMkLst>
        </pc:spChg>
        <pc:spChg chg="add del">
          <ac:chgData name="Jeong, Jake (contracted)" userId="cb98d68d-c335-4ac8-a4bc-989f46b3ae95" providerId="ADAL" clId="{DC161B92-6056-4A9D-A3EF-80D474D979D1}" dt="2023-10-11T08:58:29.714" v="5902" actId="478"/>
          <ac:spMkLst>
            <pc:docMk/>
            <pc:sldMk cId="700417683" sldId="292"/>
            <ac:spMk id="31" creationId="{B64B210C-24E6-D6B9-130B-E0F6A1239785}"/>
          </ac:spMkLst>
        </pc:spChg>
        <pc:spChg chg="add mod">
          <ac:chgData name="Jeong, Jake (contracted)" userId="cb98d68d-c335-4ac8-a4bc-989f46b3ae95" providerId="ADAL" clId="{DC161B92-6056-4A9D-A3EF-80D474D979D1}" dt="2023-10-11T09:02:42.119" v="6776" actId="20577"/>
          <ac:spMkLst>
            <pc:docMk/>
            <pc:sldMk cId="700417683" sldId="292"/>
            <ac:spMk id="32" creationId="{BCF39363-B2CE-48D3-48C3-1B6B85F3C8BF}"/>
          </ac:spMkLst>
        </pc:spChg>
        <pc:picChg chg="del mod">
          <ac:chgData name="Jeong, Jake (contracted)" userId="cb98d68d-c335-4ac8-a4bc-989f46b3ae95" providerId="ADAL" clId="{DC161B92-6056-4A9D-A3EF-80D474D979D1}" dt="2023-10-11T08:56:03.614" v="5788" actId="478"/>
          <ac:picMkLst>
            <pc:docMk/>
            <pc:sldMk cId="700417683" sldId="292"/>
            <ac:picMk id="13" creationId="{34A9468F-DD29-8647-D0F0-37F1A21DF726}"/>
          </ac:picMkLst>
        </pc:picChg>
        <pc:picChg chg="add mod">
          <ac:chgData name="Jeong, Jake (contracted)" userId="cb98d68d-c335-4ac8-a4bc-989f46b3ae95" providerId="ADAL" clId="{DC161B92-6056-4A9D-A3EF-80D474D979D1}" dt="2023-10-11T09:02:22.158" v="6700" actId="1076"/>
          <ac:picMkLst>
            <pc:docMk/>
            <pc:sldMk cId="700417683" sldId="292"/>
            <ac:picMk id="3074" creationId="{06F4CF64-A4E7-520C-4A3F-10CDFEFEC202}"/>
          </ac:picMkLst>
        </pc:picChg>
        <pc:cxnChg chg="add mod">
          <ac:chgData name="Jeong, Jake (contracted)" userId="cb98d68d-c335-4ac8-a4bc-989f46b3ae95" providerId="ADAL" clId="{DC161B92-6056-4A9D-A3EF-80D474D979D1}" dt="2023-10-11T08:50:20.426" v="5351" actId="1076"/>
          <ac:cxnSpMkLst>
            <pc:docMk/>
            <pc:sldMk cId="700417683" sldId="292"/>
            <ac:cxnSpMk id="7" creationId="{D6B3A606-58CF-9378-7CBF-CAFF1EF0400F}"/>
          </ac:cxnSpMkLst>
        </pc:cxnChg>
        <pc:cxnChg chg="add mod">
          <ac:chgData name="Jeong, Jake (contracted)" userId="cb98d68d-c335-4ac8-a4bc-989f46b3ae95" providerId="ADAL" clId="{DC161B92-6056-4A9D-A3EF-80D474D979D1}" dt="2023-10-11T08:33:01.738" v="4757" actId="1076"/>
          <ac:cxnSpMkLst>
            <pc:docMk/>
            <pc:sldMk cId="700417683" sldId="292"/>
            <ac:cxnSpMk id="11" creationId="{AEF23784-5929-3EE8-3545-899BBE39E3B0}"/>
          </ac:cxnSpMkLst>
        </pc:cxnChg>
      </pc:sldChg>
      <pc:sldChg chg="modSp add del mod">
        <pc:chgData name="Jeong, Jake (contracted)" userId="cb98d68d-c335-4ac8-a4bc-989f46b3ae95" providerId="ADAL" clId="{DC161B92-6056-4A9D-A3EF-80D474D979D1}" dt="2023-10-11T07:28:31.223" v="2515" actId="47"/>
        <pc:sldMkLst>
          <pc:docMk/>
          <pc:sldMk cId="4182208941" sldId="297"/>
        </pc:sldMkLst>
        <pc:spChg chg="mod">
          <ac:chgData name="Jeong, Jake (contracted)" userId="cb98d68d-c335-4ac8-a4bc-989f46b3ae95" providerId="ADAL" clId="{DC161B92-6056-4A9D-A3EF-80D474D979D1}" dt="2023-10-11T06:39:37.232" v="444" actId="20577"/>
          <ac:spMkLst>
            <pc:docMk/>
            <pc:sldMk cId="4182208941" sldId="297"/>
            <ac:spMk id="3" creationId="{537812EF-C274-89B2-6FCB-59F3C82C50DE}"/>
          </ac:spMkLst>
        </pc:spChg>
      </pc:sldChg>
      <pc:sldChg chg="addSp delSp modSp add mod">
        <pc:chgData name="Jeong, Jake (contracted)" userId="cb98d68d-c335-4ac8-a4bc-989f46b3ae95" providerId="ADAL" clId="{DC161B92-6056-4A9D-A3EF-80D474D979D1}" dt="2023-10-11T07:17:51.399" v="2436"/>
        <pc:sldMkLst>
          <pc:docMk/>
          <pc:sldMk cId="2824309132" sldId="299"/>
        </pc:sldMkLst>
        <pc:spChg chg="add mod">
          <ac:chgData name="Jeong, Jake (contracted)" userId="cb98d68d-c335-4ac8-a4bc-989f46b3ae95" providerId="ADAL" clId="{DC161B92-6056-4A9D-A3EF-80D474D979D1}" dt="2023-10-11T07:16:59.919" v="2369" actId="1035"/>
          <ac:spMkLst>
            <pc:docMk/>
            <pc:sldMk cId="2824309132" sldId="299"/>
            <ac:spMk id="4" creationId="{F54AB9CA-3F53-8177-705F-92C4840185F8}"/>
          </ac:spMkLst>
        </pc:spChg>
        <pc:spChg chg="add mod">
          <ac:chgData name="Jeong, Jake (contracted)" userId="cb98d68d-c335-4ac8-a4bc-989f46b3ae95" providerId="ADAL" clId="{DC161B92-6056-4A9D-A3EF-80D474D979D1}" dt="2023-10-11T07:16:33.398" v="2359" actId="1076"/>
          <ac:spMkLst>
            <pc:docMk/>
            <pc:sldMk cId="2824309132" sldId="299"/>
            <ac:spMk id="5" creationId="{56D9C403-2DDD-30E0-ACC0-E87CE397F490}"/>
          </ac:spMkLst>
        </pc:spChg>
        <pc:spChg chg="add mod">
          <ac:chgData name="Jeong, Jake (contracted)" userId="cb98d68d-c335-4ac8-a4bc-989f46b3ae95" providerId="ADAL" clId="{DC161B92-6056-4A9D-A3EF-80D474D979D1}" dt="2023-10-11T07:16:33.398" v="2359" actId="1076"/>
          <ac:spMkLst>
            <pc:docMk/>
            <pc:sldMk cId="2824309132" sldId="299"/>
            <ac:spMk id="6" creationId="{29736726-E4D4-D368-5B55-E04D464ED29F}"/>
          </ac:spMkLst>
        </pc:spChg>
        <pc:spChg chg="add mod">
          <ac:chgData name="Jeong, Jake (contracted)" userId="cb98d68d-c335-4ac8-a4bc-989f46b3ae95" providerId="ADAL" clId="{DC161B92-6056-4A9D-A3EF-80D474D979D1}" dt="2023-10-11T07:16:33.398" v="2359" actId="1076"/>
          <ac:spMkLst>
            <pc:docMk/>
            <pc:sldMk cId="2824309132" sldId="299"/>
            <ac:spMk id="11" creationId="{5029B216-0A27-BED2-A2DD-AF2C431676B7}"/>
          </ac:spMkLst>
        </pc:spChg>
        <pc:spChg chg="add mod">
          <ac:chgData name="Jeong, Jake (contracted)" userId="cb98d68d-c335-4ac8-a4bc-989f46b3ae95" providerId="ADAL" clId="{DC161B92-6056-4A9D-A3EF-80D474D979D1}" dt="2023-10-11T07:17:51.399" v="2436"/>
          <ac:spMkLst>
            <pc:docMk/>
            <pc:sldMk cId="2824309132" sldId="299"/>
            <ac:spMk id="13" creationId="{668304FC-535A-6651-91DA-F10BB2028968}"/>
          </ac:spMkLst>
        </pc:spChg>
        <pc:spChg chg="del">
          <ac:chgData name="Jeong, Jake (contracted)" userId="cb98d68d-c335-4ac8-a4bc-989f46b3ae95" providerId="ADAL" clId="{DC161B92-6056-4A9D-A3EF-80D474D979D1}" dt="2023-10-11T07:04:45.232" v="1716" actId="478"/>
          <ac:spMkLst>
            <pc:docMk/>
            <pc:sldMk cId="2824309132" sldId="299"/>
            <ac:spMk id="17" creationId="{27D64621-45D6-E6F8-3250-52C10048ABBE}"/>
          </ac:spMkLst>
        </pc:spChg>
        <pc:spChg chg="del">
          <ac:chgData name="Jeong, Jake (contracted)" userId="cb98d68d-c335-4ac8-a4bc-989f46b3ae95" providerId="ADAL" clId="{DC161B92-6056-4A9D-A3EF-80D474D979D1}" dt="2023-10-11T07:07:21.302" v="1945" actId="478"/>
          <ac:spMkLst>
            <pc:docMk/>
            <pc:sldMk cId="2824309132" sldId="299"/>
            <ac:spMk id="63" creationId="{A1A3500D-6B8E-B3BB-B8F9-84386E50D948}"/>
          </ac:spMkLst>
        </pc:spChg>
        <pc:spChg chg="mod">
          <ac:chgData name="Jeong, Jake (contracted)" userId="cb98d68d-c335-4ac8-a4bc-989f46b3ae95" providerId="ADAL" clId="{DC161B92-6056-4A9D-A3EF-80D474D979D1}" dt="2023-10-11T07:16:33.398" v="2359" actId="1076"/>
          <ac:spMkLst>
            <pc:docMk/>
            <pc:sldMk cId="2824309132" sldId="299"/>
            <ac:spMk id="1024" creationId="{3DA227AF-3625-1BC1-EABD-2CFE26BC3C5B}"/>
          </ac:spMkLst>
        </pc:spChg>
        <pc:spChg chg="mod">
          <ac:chgData name="Jeong, Jake (contracted)" userId="cb98d68d-c335-4ac8-a4bc-989f46b3ae95" providerId="ADAL" clId="{DC161B92-6056-4A9D-A3EF-80D474D979D1}" dt="2023-10-11T07:16:33.398" v="2359" actId="1076"/>
          <ac:spMkLst>
            <pc:docMk/>
            <pc:sldMk cId="2824309132" sldId="299"/>
            <ac:spMk id="1025" creationId="{5F84B867-C85F-0A9A-5DB8-DC4DD93588F5}"/>
          </ac:spMkLst>
        </pc:spChg>
        <pc:grpChg chg="add mod">
          <ac:chgData name="Jeong, Jake (contracted)" userId="cb98d68d-c335-4ac8-a4bc-989f46b3ae95" providerId="ADAL" clId="{DC161B92-6056-4A9D-A3EF-80D474D979D1}" dt="2023-10-11T07:16:33.398" v="2359" actId="1076"/>
          <ac:grpSpMkLst>
            <pc:docMk/>
            <pc:sldMk cId="2824309132" sldId="299"/>
            <ac:grpSpMk id="7" creationId="{23C4D8B0-4140-A392-7766-54763AA43DCD}"/>
          </ac:grpSpMkLst>
        </pc:grpChg>
        <pc:grpChg chg="add mod">
          <ac:chgData name="Jeong, Jake (contracted)" userId="cb98d68d-c335-4ac8-a4bc-989f46b3ae95" providerId="ADAL" clId="{DC161B92-6056-4A9D-A3EF-80D474D979D1}" dt="2023-10-11T07:16:33.398" v="2359" actId="1076"/>
          <ac:grpSpMkLst>
            <pc:docMk/>
            <pc:sldMk cId="2824309132" sldId="299"/>
            <ac:grpSpMk id="8" creationId="{A6342584-A1D9-0471-B09A-26C8CDC04E19}"/>
          </ac:grpSpMkLst>
        </pc:grpChg>
        <pc:grpChg chg="add mod">
          <ac:chgData name="Jeong, Jake (contracted)" userId="cb98d68d-c335-4ac8-a4bc-989f46b3ae95" providerId="ADAL" clId="{DC161B92-6056-4A9D-A3EF-80D474D979D1}" dt="2023-10-11T07:16:33.398" v="2359" actId="1076"/>
          <ac:grpSpMkLst>
            <pc:docMk/>
            <pc:sldMk cId="2824309132" sldId="299"/>
            <ac:grpSpMk id="9" creationId="{38476037-14E1-A981-7367-4FACCED976BA}"/>
          </ac:grpSpMkLst>
        </pc:grpChg>
        <pc:grpChg chg="add mod">
          <ac:chgData name="Jeong, Jake (contracted)" userId="cb98d68d-c335-4ac8-a4bc-989f46b3ae95" providerId="ADAL" clId="{DC161B92-6056-4A9D-A3EF-80D474D979D1}" dt="2023-10-11T07:16:33.398" v="2359" actId="1076"/>
          <ac:grpSpMkLst>
            <pc:docMk/>
            <pc:sldMk cId="2824309132" sldId="299"/>
            <ac:grpSpMk id="10" creationId="{3FA43531-F472-FDFE-A0F7-4800E0C6159D}"/>
          </ac:grpSpMkLst>
        </pc:grpChg>
        <pc:grpChg chg="add mod">
          <ac:chgData name="Jeong, Jake (contracted)" userId="cb98d68d-c335-4ac8-a4bc-989f46b3ae95" providerId="ADAL" clId="{DC161B92-6056-4A9D-A3EF-80D474D979D1}" dt="2023-10-11T07:16:33.398" v="2359" actId="1076"/>
          <ac:grpSpMkLst>
            <pc:docMk/>
            <pc:sldMk cId="2824309132" sldId="299"/>
            <ac:grpSpMk id="12" creationId="{335CFE8C-A9CD-9656-AA0F-6ED13CEE879C}"/>
          </ac:grpSpMkLst>
        </pc:grpChg>
        <pc:grpChg chg="del">
          <ac:chgData name="Jeong, Jake (contracted)" userId="cb98d68d-c335-4ac8-a4bc-989f46b3ae95" providerId="ADAL" clId="{DC161B92-6056-4A9D-A3EF-80D474D979D1}" dt="2023-10-11T07:04:45.232" v="1716" actId="478"/>
          <ac:grpSpMkLst>
            <pc:docMk/>
            <pc:sldMk cId="2824309132" sldId="299"/>
            <ac:grpSpMk id="40" creationId="{AA7DF296-848A-24E9-6A54-D666040C45FF}"/>
          </ac:grpSpMkLst>
        </pc:grpChg>
        <pc:grpChg chg="del">
          <ac:chgData name="Jeong, Jake (contracted)" userId="cb98d68d-c335-4ac8-a4bc-989f46b3ae95" providerId="ADAL" clId="{DC161B92-6056-4A9D-A3EF-80D474D979D1}" dt="2023-10-11T07:04:45.232" v="1716" actId="478"/>
          <ac:grpSpMkLst>
            <pc:docMk/>
            <pc:sldMk cId="2824309132" sldId="299"/>
            <ac:grpSpMk id="56" creationId="{E9EBBCDB-3143-59C3-86A6-49AE23DD07E0}"/>
          </ac:grpSpMkLst>
        </pc:grpChg>
        <pc:picChg chg="del">
          <ac:chgData name="Jeong, Jake (contracted)" userId="cb98d68d-c335-4ac8-a4bc-989f46b3ae95" providerId="ADAL" clId="{DC161B92-6056-4A9D-A3EF-80D474D979D1}" dt="2023-10-11T07:04:45.232" v="1716" actId="478"/>
          <ac:picMkLst>
            <pc:docMk/>
            <pc:sldMk cId="2824309132" sldId="299"/>
            <ac:picMk id="1028" creationId="{170C0B41-B9B5-5EE3-2544-98E24B1E46CA}"/>
          </ac:picMkLst>
        </pc:picChg>
        <pc:picChg chg="del">
          <ac:chgData name="Jeong, Jake (contracted)" userId="cb98d68d-c335-4ac8-a4bc-989f46b3ae95" providerId="ADAL" clId="{DC161B92-6056-4A9D-A3EF-80D474D979D1}" dt="2023-10-11T07:04:45.232" v="1716" actId="478"/>
          <ac:picMkLst>
            <pc:docMk/>
            <pc:sldMk cId="2824309132" sldId="299"/>
            <ac:picMk id="1036" creationId="{88000250-1184-5842-0A65-5B18D32D2554}"/>
          </ac:picMkLst>
        </pc:picChg>
        <pc:picChg chg="add mod">
          <ac:chgData name="Jeong, Jake (contracted)" userId="cb98d68d-c335-4ac8-a4bc-989f46b3ae95" providerId="ADAL" clId="{DC161B92-6056-4A9D-A3EF-80D474D979D1}" dt="2023-10-11T07:16:33.398" v="2359" actId="1076"/>
          <ac:picMkLst>
            <pc:docMk/>
            <pc:sldMk cId="2824309132" sldId="299"/>
            <ac:picMk id="2050" creationId="{17EA0C7E-18E1-736D-3096-7AC432CE53FC}"/>
          </ac:picMkLst>
        </pc:picChg>
        <pc:picChg chg="add mod">
          <ac:chgData name="Jeong, Jake (contracted)" userId="cb98d68d-c335-4ac8-a4bc-989f46b3ae95" providerId="ADAL" clId="{DC161B92-6056-4A9D-A3EF-80D474D979D1}" dt="2023-10-11T07:16:33.398" v="2359" actId="1076"/>
          <ac:picMkLst>
            <pc:docMk/>
            <pc:sldMk cId="2824309132" sldId="299"/>
            <ac:picMk id="2052" creationId="{B71D33ED-5C77-E48A-131D-D70690A9B43B}"/>
          </ac:picMkLst>
        </pc:picChg>
        <pc:picChg chg="add mod">
          <ac:chgData name="Jeong, Jake (contracted)" userId="cb98d68d-c335-4ac8-a4bc-989f46b3ae95" providerId="ADAL" clId="{DC161B92-6056-4A9D-A3EF-80D474D979D1}" dt="2023-10-11T07:16:33.398" v="2359" actId="1076"/>
          <ac:picMkLst>
            <pc:docMk/>
            <pc:sldMk cId="2824309132" sldId="299"/>
            <ac:picMk id="2054" creationId="{3D138E83-E130-7EFD-99E0-C623E4FE8FC5}"/>
          </ac:picMkLst>
        </pc:picChg>
        <pc:picChg chg="add mod">
          <ac:chgData name="Jeong, Jake (contracted)" userId="cb98d68d-c335-4ac8-a4bc-989f46b3ae95" providerId="ADAL" clId="{DC161B92-6056-4A9D-A3EF-80D474D979D1}" dt="2023-10-11T07:16:33.398" v="2359" actId="1076"/>
          <ac:picMkLst>
            <pc:docMk/>
            <pc:sldMk cId="2824309132" sldId="299"/>
            <ac:picMk id="2056" creationId="{A3002B77-B8C5-6CB3-BB72-3A0C2F6D5CA0}"/>
          </ac:picMkLst>
        </pc:picChg>
        <pc:picChg chg="add mod">
          <ac:chgData name="Jeong, Jake (contracted)" userId="cb98d68d-c335-4ac8-a4bc-989f46b3ae95" providerId="ADAL" clId="{DC161B92-6056-4A9D-A3EF-80D474D979D1}" dt="2023-10-11T07:16:33.398" v="2359" actId="1076"/>
          <ac:picMkLst>
            <pc:docMk/>
            <pc:sldMk cId="2824309132" sldId="299"/>
            <ac:picMk id="2058" creationId="{2539D6C7-1687-66F6-1436-1F39CAE029D7}"/>
          </ac:picMkLst>
        </pc:picChg>
      </pc:sldChg>
      <pc:sldChg chg="addSp delSp modSp add mod">
        <pc:chgData name="Jeong, Jake (contracted)" userId="cb98d68d-c335-4ac8-a4bc-989f46b3ae95" providerId="ADAL" clId="{DC161B92-6056-4A9D-A3EF-80D474D979D1}" dt="2023-10-11T07:56:33.098" v="4362" actId="14100"/>
        <pc:sldMkLst>
          <pc:docMk/>
          <pc:sldMk cId="3636157651" sldId="300"/>
        </pc:sldMkLst>
        <pc:spChg chg="mod">
          <ac:chgData name="Jeong, Jake (contracted)" userId="cb98d68d-c335-4ac8-a4bc-989f46b3ae95" providerId="ADAL" clId="{DC161B92-6056-4A9D-A3EF-80D474D979D1}" dt="2023-10-11T07:55:43.366" v="4340" actId="20577"/>
          <ac:spMkLst>
            <pc:docMk/>
            <pc:sldMk cId="3636157651" sldId="300"/>
            <ac:spMk id="3" creationId="{537812EF-C274-89B2-6FCB-59F3C82C50DE}"/>
          </ac:spMkLst>
        </pc:spChg>
        <pc:spChg chg="del">
          <ac:chgData name="Jeong, Jake (contracted)" userId="cb98d68d-c335-4ac8-a4bc-989f46b3ae95" providerId="ADAL" clId="{DC161B92-6056-4A9D-A3EF-80D474D979D1}" dt="2023-10-11T07:18:37.604" v="2438" actId="478"/>
          <ac:spMkLst>
            <pc:docMk/>
            <pc:sldMk cId="3636157651" sldId="300"/>
            <ac:spMk id="4" creationId="{F54AB9CA-3F53-8177-705F-92C4840185F8}"/>
          </ac:spMkLst>
        </pc:spChg>
        <pc:spChg chg="add del">
          <ac:chgData name="Jeong, Jake (contracted)" userId="cb98d68d-c335-4ac8-a4bc-989f46b3ae95" providerId="ADAL" clId="{DC161B92-6056-4A9D-A3EF-80D474D979D1}" dt="2023-10-11T07:18:46.055" v="2442" actId="478"/>
          <ac:spMkLst>
            <pc:docMk/>
            <pc:sldMk cId="3636157651" sldId="300"/>
            <ac:spMk id="13" creationId="{668304FC-535A-6651-91DA-F10BB2028968}"/>
          </ac:spMkLst>
        </pc:spChg>
        <pc:spChg chg="add mod">
          <ac:chgData name="Jeong, Jake (contracted)" userId="cb98d68d-c335-4ac8-a4bc-989f46b3ae95" providerId="ADAL" clId="{DC161B92-6056-4A9D-A3EF-80D474D979D1}" dt="2023-10-11T07:56:07.152" v="4356" actId="20577"/>
          <ac:spMkLst>
            <pc:docMk/>
            <pc:sldMk cId="3636157651" sldId="300"/>
            <ac:spMk id="14" creationId="{63BCEFC0-8DE3-02E5-70E1-D9BAECD5B832}"/>
          </ac:spMkLst>
        </pc:spChg>
        <pc:spChg chg="add mod">
          <ac:chgData name="Jeong, Jake (contracted)" userId="cb98d68d-c335-4ac8-a4bc-989f46b3ae95" providerId="ADAL" clId="{DC161B92-6056-4A9D-A3EF-80D474D979D1}" dt="2023-10-11T07:31:00.088" v="2785" actId="164"/>
          <ac:spMkLst>
            <pc:docMk/>
            <pc:sldMk cId="3636157651" sldId="300"/>
            <ac:spMk id="17" creationId="{8D45FE1C-59F7-D054-B1A7-91AB6733511F}"/>
          </ac:spMkLst>
        </pc:spChg>
        <pc:spChg chg="add mod">
          <ac:chgData name="Jeong, Jake (contracted)" userId="cb98d68d-c335-4ac8-a4bc-989f46b3ae95" providerId="ADAL" clId="{DC161B92-6056-4A9D-A3EF-80D474D979D1}" dt="2023-10-11T07:37:20.953" v="3130" actId="164"/>
          <ac:spMkLst>
            <pc:docMk/>
            <pc:sldMk cId="3636157651" sldId="300"/>
            <ac:spMk id="21" creationId="{FDEBC58C-FA75-DA69-5351-A607DA5F3680}"/>
          </ac:spMkLst>
        </pc:spChg>
        <pc:spChg chg="add mod">
          <ac:chgData name="Jeong, Jake (contracted)" userId="cb98d68d-c335-4ac8-a4bc-989f46b3ae95" providerId="ADAL" clId="{DC161B92-6056-4A9D-A3EF-80D474D979D1}" dt="2023-10-11T07:37:20.953" v="3130" actId="164"/>
          <ac:spMkLst>
            <pc:docMk/>
            <pc:sldMk cId="3636157651" sldId="300"/>
            <ac:spMk id="22" creationId="{E1BCA21F-F171-AD96-9006-CAB13E223763}"/>
          </ac:spMkLst>
        </pc:spChg>
        <pc:spChg chg="add mod">
          <ac:chgData name="Jeong, Jake (contracted)" userId="cb98d68d-c335-4ac8-a4bc-989f46b3ae95" providerId="ADAL" clId="{DC161B92-6056-4A9D-A3EF-80D474D979D1}" dt="2023-10-11T07:37:20.953" v="3130" actId="164"/>
          <ac:spMkLst>
            <pc:docMk/>
            <pc:sldMk cId="3636157651" sldId="300"/>
            <ac:spMk id="23" creationId="{23C1E3B3-50AE-B7A2-7F51-66DF92B983DD}"/>
          </ac:spMkLst>
        </pc:spChg>
        <pc:spChg chg="add del mod">
          <ac:chgData name="Jeong, Jake (contracted)" userId="cb98d68d-c335-4ac8-a4bc-989f46b3ae95" providerId="ADAL" clId="{DC161B92-6056-4A9D-A3EF-80D474D979D1}" dt="2023-10-11T07:47:01.523" v="3178" actId="478"/>
          <ac:spMkLst>
            <pc:docMk/>
            <pc:sldMk cId="3636157651" sldId="300"/>
            <ac:spMk id="25" creationId="{7727DB25-E023-5661-618D-5A97AB5E69D8}"/>
          </ac:spMkLst>
        </pc:spChg>
        <pc:spChg chg="add mod">
          <ac:chgData name="Jeong, Jake (contracted)" userId="cb98d68d-c335-4ac8-a4bc-989f46b3ae95" providerId="ADAL" clId="{DC161B92-6056-4A9D-A3EF-80D474D979D1}" dt="2023-10-11T07:56:33.098" v="4362" actId="14100"/>
          <ac:spMkLst>
            <pc:docMk/>
            <pc:sldMk cId="3636157651" sldId="300"/>
            <ac:spMk id="28" creationId="{543D4B40-85D5-5CAF-4D51-97C8E15CA23A}"/>
          </ac:spMkLst>
        </pc:spChg>
        <pc:grpChg chg="del">
          <ac:chgData name="Jeong, Jake (contracted)" userId="cb98d68d-c335-4ac8-a4bc-989f46b3ae95" providerId="ADAL" clId="{DC161B92-6056-4A9D-A3EF-80D474D979D1}" dt="2023-10-11T07:18:37.604" v="2438" actId="478"/>
          <ac:grpSpMkLst>
            <pc:docMk/>
            <pc:sldMk cId="3636157651" sldId="300"/>
            <ac:grpSpMk id="7" creationId="{23C4D8B0-4140-A392-7766-54763AA43DCD}"/>
          </ac:grpSpMkLst>
        </pc:grpChg>
        <pc:grpChg chg="del">
          <ac:chgData name="Jeong, Jake (contracted)" userId="cb98d68d-c335-4ac8-a4bc-989f46b3ae95" providerId="ADAL" clId="{DC161B92-6056-4A9D-A3EF-80D474D979D1}" dt="2023-10-11T07:18:37.604" v="2438" actId="478"/>
          <ac:grpSpMkLst>
            <pc:docMk/>
            <pc:sldMk cId="3636157651" sldId="300"/>
            <ac:grpSpMk id="8" creationId="{A6342584-A1D9-0471-B09A-26C8CDC04E19}"/>
          </ac:grpSpMkLst>
        </pc:grpChg>
        <pc:grpChg chg="del">
          <ac:chgData name="Jeong, Jake (contracted)" userId="cb98d68d-c335-4ac8-a4bc-989f46b3ae95" providerId="ADAL" clId="{DC161B92-6056-4A9D-A3EF-80D474D979D1}" dt="2023-10-11T07:18:37.604" v="2438" actId="478"/>
          <ac:grpSpMkLst>
            <pc:docMk/>
            <pc:sldMk cId="3636157651" sldId="300"/>
            <ac:grpSpMk id="9" creationId="{38476037-14E1-A981-7367-4FACCED976BA}"/>
          </ac:grpSpMkLst>
        </pc:grpChg>
        <pc:grpChg chg="del">
          <ac:chgData name="Jeong, Jake (contracted)" userId="cb98d68d-c335-4ac8-a4bc-989f46b3ae95" providerId="ADAL" clId="{DC161B92-6056-4A9D-A3EF-80D474D979D1}" dt="2023-10-11T07:18:37.604" v="2438" actId="478"/>
          <ac:grpSpMkLst>
            <pc:docMk/>
            <pc:sldMk cId="3636157651" sldId="300"/>
            <ac:grpSpMk id="10" creationId="{3FA43531-F472-FDFE-A0F7-4800E0C6159D}"/>
          </ac:grpSpMkLst>
        </pc:grpChg>
        <pc:grpChg chg="del">
          <ac:chgData name="Jeong, Jake (contracted)" userId="cb98d68d-c335-4ac8-a4bc-989f46b3ae95" providerId="ADAL" clId="{DC161B92-6056-4A9D-A3EF-80D474D979D1}" dt="2023-10-11T07:18:37.604" v="2438" actId="478"/>
          <ac:grpSpMkLst>
            <pc:docMk/>
            <pc:sldMk cId="3636157651" sldId="300"/>
            <ac:grpSpMk id="12" creationId="{335CFE8C-A9CD-9656-AA0F-6ED13CEE879C}"/>
          </ac:grpSpMkLst>
        </pc:grpChg>
        <pc:grpChg chg="add mod">
          <ac:chgData name="Jeong, Jake (contracted)" userId="cb98d68d-c335-4ac8-a4bc-989f46b3ae95" providerId="ADAL" clId="{DC161B92-6056-4A9D-A3EF-80D474D979D1}" dt="2023-10-11T07:47:26.594" v="3209" actId="1076"/>
          <ac:grpSpMkLst>
            <pc:docMk/>
            <pc:sldMk cId="3636157651" sldId="300"/>
            <ac:grpSpMk id="18" creationId="{92A4AD5A-5264-F209-94CF-11772671F9CF}"/>
          </ac:grpSpMkLst>
        </pc:grpChg>
        <pc:grpChg chg="add mod">
          <ac:chgData name="Jeong, Jake (contracted)" userId="cb98d68d-c335-4ac8-a4bc-989f46b3ae95" providerId="ADAL" clId="{DC161B92-6056-4A9D-A3EF-80D474D979D1}" dt="2023-10-11T07:47:24.669" v="3208" actId="1076"/>
          <ac:grpSpMkLst>
            <pc:docMk/>
            <pc:sldMk cId="3636157651" sldId="300"/>
            <ac:grpSpMk id="24" creationId="{5B1BF1EA-CD3C-5847-756B-292CE140A85F}"/>
          </ac:grpSpMkLst>
        </pc:grpChg>
        <pc:picChg chg="add mod">
          <ac:chgData name="Jeong, Jake (contracted)" userId="cb98d68d-c335-4ac8-a4bc-989f46b3ae95" providerId="ADAL" clId="{DC161B92-6056-4A9D-A3EF-80D474D979D1}" dt="2023-10-11T07:31:00.088" v="2785" actId="164"/>
          <ac:picMkLst>
            <pc:docMk/>
            <pc:sldMk cId="3636157651" sldId="300"/>
            <ac:picMk id="16" creationId="{9BEFDC3B-6006-DA6F-5AFB-2B31EB17C3FC}"/>
          </ac:picMkLst>
        </pc:picChg>
        <pc:picChg chg="add mod modCrop">
          <ac:chgData name="Jeong, Jake (contracted)" userId="cb98d68d-c335-4ac8-a4bc-989f46b3ae95" providerId="ADAL" clId="{DC161B92-6056-4A9D-A3EF-80D474D979D1}" dt="2023-10-11T07:37:20.953" v="3130" actId="164"/>
          <ac:picMkLst>
            <pc:docMk/>
            <pc:sldMk cId="3636157651" sldId="300"/>
            <ac:picMk id="20" creationId="{6C69A0E8-1FCA-F3CA-C511-FB38684580E0}"/>
          </ac:picMkLst>
        </pc:picChg>
        <pc:picChg chg="add del mod">
          <ac:chgData name="Jeong, Jake (contracted)" userId="cb98d68d-c335-4ac8-a4bc-989f46b3ae95" providerId="ADAL" clId="{DC161B92-6056-4A9D-A3EF-80D474D979D1}" dt="2023-10-11T07:46:58.639" v="3177" actId="478"/>
          <ac:picMkLst>
            <pc:docMk/>
            <pc:sldMk cId="3636157651" sldId="300"/>
            <ac:picMk id="27" creationId="{11FADDF5-6E76-3D68-29A0-B04BF5374EE4}"/>
          </ac:picMkLst>
        </pc:picChg>
      </pc:sldChg>
      <pc:sldChg chg="addSp delSp modSp add mod">
        <pc:chgData name="Jeong, Jake (contracted)" userId="cb98d68d-c335-4ac8-a4bc-989f46b3ae95" providerId="ADAL" clId="{DC161B92-6056-4A9D-A3EF-80D474D979D1}" dt="2023-10-11T09:15:26.365" v="8324"/>
        <pc:sldMkLst>
          <pc:docMk/>
          <pc:sldMk cId="1129554551" sldId="303"/>
        </pc:sldMkLst>
        <pc:spChg chg="del">
          <ac:chgData name="Jeong, Jake (contracted)" userId="cb98d68d-c335-4ac8-a4bc-989f46b3ae95" providerId="ADAL" clId="{DC161B92-6056-4A9D-A3EF-80D474D979D1}" dt="2023-10-11T09:03:32.719" v="6778" actId="478"/>
          <ac:spMkLst>
            <pc:docMk/>
            <pc:sldMk cId="1129554551" sldId="303"/>
            <ac:spMk id="3" creationId="{537812EF-C274-89B2-6FCB-59F3C82C50DE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4" creationId="{63E45737-0C4A-01F4-9DD5-3A8A664D9A3B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5" creationId="{05312458-747C-A7AF-E182-1E9D8386BF6B}"/>
          </ac:spMkLst>
        </pc:spChg>
        <pc:spChg chg="add mod">
          <ac:chgData name="Jeong, Jake (contracted)" userId="cb98d68d-c335-4ac8-a4bc-989f46b3ae95" providerId="ADAL" clId="{DC161B92-6056-4A9D-A3EF-80D474D979D1}" dt="2023-10-11T09:15:26.365" v="8324"/>
          <ac:spMkLst>
            <pc:docMk/>
            <pc:sldMk cId="1129554551" sldId="303"/>
            <ac:spMk id="6" creationId="{46504729-93AD-6E9D-627A-3FA9E197998A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9" creationId="{D3070A7E-C02C-9410-C401-76099B859EE1}"/>
          </ac:spMkLst>
        </pc:spChg>
        <pc:spChg chg="add mod">
          <ac:chgData name="Jeong, Jake (contracted)" userId="cb98d68d-c335-4ac8-a4bc-989f46b3ae95" providerId="ADAL" clId="{DC161B92-6056-4A9D-A3EF-80D474D979D1}" dt="2023-10-11T09:14:12.090" v="8136" actId="1076"/>
          <ac:spMkLst>
            <pc:docMk/>
            <pc:sldMk cId="1129554551" sldId="303"/>
            <ac:spMk id="12" creationId="{2AE8B76F-ADD7-1B48-77D3-CBDC08D992B2}"/>
          </ac:spMkLst>
        </pc:spChg>
        <pc:spChg chg="add mod">
          <ac:chgData name="Jeong, Jake (contracted)" userId="cb98d68d-c335-4ac8-a4bc-989f46b3ae95" providerId="ADAL" clId="{DC161B92-6056-4A9D-A3EF-80D474D979D1}" dt="2023-10-11T09:14:12.090" v="8136" actId="1076"/>
          <ac:spMkLst>
            <pc:docMk/>
            <pc:sldMk cId="1129554551" sldId="303"/>
            <ac:spMk id="13" creationId="{94DF1A94-67CD-D7EA-43B6-061B77DD2A0F}"/>
          </ac:spMkLst>
        </pc:spChg>
        <pc:spChg chg="add mod">
          <ac:chgData name="Jeong, Jake (contracted)" userId="cb98d68d-c335-4ac8-a4bc-989f46b3ae95" providerId="ADAL" clId="{DC161B92-6056-4A9D-A3EF-80D474D979D1}" dt="2023-10-11T09:14:12.090" v="8136" actId="1076"/>
          <ac:spMkLst>
            <pc:docMk/>
            <pc:sldMk cId="1129554551" sldId="303"/>
            <ac:spMk id="14" creationId="{8838C8B9-9C15-B43F-94A2-07031B446C3A}"/>
          </ac:spMkLst>
        </pc:spChg>
        <pc:spChg chg="add del mod">
          <ac:chgData name="Jeong, Jake (contracted)" userId="cb98d68d-c335-4ac8-a4bc-989f46b3ae95" providerId="ADAL" clId="{DC161B92-6056-4A9D-A3EF-80D474D979D1}" dt="2023-10-11T09:13:41.236" v="8119" actId="478"/>
          <ac:spMkLst>
            <pc:docMk/>
            <pc:sldMk cId="1129554551" sldId="303"/>
            <ac:spMk id="17" creationId="{00ECA90F-D0FE-DFDB-F239-890C18F02582}"/>
          </ac:spMkLst>
        </pc:spChg>
        <pc:spChg chg="add mod">
          <ac:chgData name="Jeong, Jake (contracted)" userId="cb98d68d-c335-4ac8-a4bc-989f46b3ae95" providerId="ADAL" clId="{DC161B92-6056-4A9D-A3EF-80D474D979D1}" dt="2023-10-11T09:14:59.048" v="8291" actId="14100"/>
          <ac:spMkLst>
            <pc:docMk/>
            <pc:sldMk cId="1129554551" sldId="303"/>
            <ac:spMk id="20" creationId="{BEB820E4-5870-1E97-03E7-31D473F18946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25" creationId="{FB4CEC8F-E4F0-7D08-BF33-CA68D26C5B38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26" creationId="{40C17935-F6A9-1F3D-14B8-3763A058B0AB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27" creationId="{74338C49-FD6F-4D8F-8F40-3A50D09B34B2}"/>
          </ac:spMkLst>
        </pc:spChg>
        <pc:spChg chg="del">
          <ac:chgData name="Jeong, Jake (contracted)" userId="cb98d68d-c335-4ac8-a4bc-989f46b3ae95" providerId="ADAL" clId="{DC161B92-6056-4A9D-A3EF-80D474D979D1}" dt="2023-10-11T09:12:32.095" v="8099" actId="478"/>
          <ac:spMkLst>
            <pc:docMk/>
            <pc:sldMk cId="1129554551" sldId="303"/>
            <ac:spMk id="28" creationId="{8D167C50-9425-EEBB-B844-DA61D1B9D408}"/>
          </ac:spMkLst>
        </pc:spChg>
        <pc:spChg chg="del">
          <ac:chgData name="Jeong, Jake (contracted)" userId="cb98d68d-c335-4ac8-a4bc-989f46b3ae95" providerId="ADAL" clId="{DC161B92-6056-4A9D-A3EF-80D474D979D1}" dt="2023-10-11T09:03:32.719" v="6778" actId="478"/>
          <ac:spMkLst>
            <pc:docMk/>
            <pc:sldMk cId="1129554551" sldId="303"/>
            <ac:spMk id="32" creationId="{BCF39363-B2CE-48D3-48C3-1B6B85F3C8BF}"/>
          </ac:spMkLst>
        </pc:spChg>
        <pc:grpChg chg="add mod">
          <ac:chgData name="Jeong, Jake (contracted)" userId="cb98d68d-c335-4ac8-a4bc-989f46b3ae95" providerId="ADAL" clId="{DC161B92-6056-4A9D-A3EF-80D474D979D1}" dt="2023-10-11T09:14:12.090" v="8136" actId="1076"/>
          <ac:grpSpMkLst>
            <pc:docMk/>
            <pc:sldMk cId="1129554551" sldId="303"/>
            <ac:grpSpMk id="15" creationId="{D91AC6CA-9988-E060-5348-12CC492EB085}"/>
          </ac:grpSpMkLst>
        </pc:grpChg>
        <pc:picChg chg="add mod">
          <ac:chgData name="Jeong, Jake (contracted)" userId="cb98d68d-c335-4ac8-a4bc-989f46b3ae95" providerId="ADAL" clId="{DC161B92-6056-4A9D-A3EF-80D474D979D1}" dt="2023-10-11T09:14:12.090" v="8136" actId="1076"/>
          <ac:picMkLst>
            <pc:docMk/>
            <pc:sldMk cId="1129554551" sldId="303"/>
            <ac:picMk id="10" creationId="{0A3023ED-262E-2F94-B44E-E637A0621C0A}"/>
          </ac:picMkLst>
        </pc:picChg>
        <pc:picChg chg="add mod">
          <ac:chgData name="Jeong, Jake (contracted)" userId="cb98d68d-c335-4ac8-a4bc-989f46b3ae95" providerId="ADAL" clId="{DC161B92-6056-4A9D-A3EF-80D474D979D1}" dt="2023-10-11T09:14:12.090" v="8136" actId="1076"/>
          <ac:picMkLst>
            <pc:docMk/>
            <pc:sldMk cId="1129554551" sldId="303"/>
            <ac:picMk id="19" creationId="{685B7258-3261-2874-270D-CDCCBFED76F3}"/>
          </ac:picMkLst>
        </pc:picChg>
        <pc:picChg chg="del">
          <ac:chgData name="Jeong, Jake (contracted)" userId="cb98d68d-c335-4ac8-a4bc-989f46b3ae95" providerId="ADAL" clId="{DC161B92-6056-4A9D-A3EF-80D474D979D1}" dt="2023-10-11T09:03:32.719" v="6778" actId="478"/>
          <ac:picMkLst>
            <pc:docMk/>
            <pc:sldMk cId="1129554551" sldId="303"/>
            <ac:picMk id="3074" creationId="{06F4CF64-A4E7-520C-4A3F-10CDFEFEC202}"/>
          </ac:picMkLst>
        </pc:picChg>
        <pc:picChg chg="add mod">
          <ac:chgData name="Jeong, Jake (contracted)" userId="cb98d68d-c335-4ac8-a4bc-989f46b3ae95" providerId="ADAL" clId="{DC161B92-6056-4A9D-A3EF-80D474D979D1}" dt="2023-10-11T09:14:12.090" v="8136" actId="1076"/>
          <ac:picMkLst>
            <pc:docMk/>
            <pc:sldMk cId="1129554551" sldId="303"/>
            <ac:picMk id="5122" creationId="{A018C642-9602-8BEB-9204-E433B1B570C4}"/>
          </ac:picMkLst>
        </pc:picChg>
        <pc:cxnChg chg="del mod">
          <ac:chgData name="Jeong, Jake (contracted)" userId="cb98d68d-c335-4ac8-a4bc-989f46b3ae95" providerId="ADAL" clId="{DC161B92-6056-4A9D-A3EF-80D474D979D1}" dt="2023-10-11T09:12:32.095" v="8099" actId="478"/>
          <ac:cxnSpMkLst>
            <pc:docMk/>
            <pc:sldMk cId="1129554551" sldId="303"/>
            <ac:cxnSpMk id="7" creationId="{D6B3A606-58CF-9378-7CBF-CAFF1EF0400F}"/>
          </ac:cxnSpMkLst>
        </pc:cxnChg>
        <pc:cxnChg chg="del mod">
          <ac:chgData name="Jeong, Jake (contracted)" userId="cb98d68d-c335-4ac8-a4bc-989f46b3ae95" providerId="ADAL" clId="{DC161B92-6056-4A9D-A3EF-80D474D979D1}" dt="2023-10-11T09:12:32.095" v="8099" actId="478"/>
          <ac:cxnSpMkLst>
            <pc:docMk/>
            <pc:sldMk cId="1129554551" sldId="303"/>
            <ac:cxnSpMk id="11" creationId="{AEF23784-5929-3EE8-3545-899BBE39E3B0}"/>
          </ac:cxnSpMkLst>
        </pc:cxnChg>
      </pc:sldChg>
      <pc:sldChg chg="add del">
        <pc:chgData name="Jeong, Jake (contracted)" userId="cb98d68d-c335-4ac8-a4bc-989f46b3ae95" providerId="ADAL" clId="{DC161B92-6056-4A9D-A3EF-80D474D979D1}" dt="2023-10-11T07:57:34.162" v="4364" actId="47"/>
        <pc:sldMkLst>
          <pc:docMk/>
          <pc:sldMk cId="1747172591" sldId="303"/>
        </pc:sldMkLst>
      </pc:sldChg>
      <pc:sldChg chg="add del">
        <pc:chgData name="Jeong, Jake (contracted)" userId="cb98d68d-c335-4ac8-a4bc-989f46b3ae95" providerId="ADAL" clId="{DC161B92-6056-4A9D-A3EF-80D474D979D1}" dt="2023-10-11T09:15:32.129" v="8325" actId="47"/>
        <pc:sldMkLst>
          <pc:docMk/>
          <pc:sldMk cId="2078468254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B3359-C07B-4883-ACB9-861C6D49119C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E12AD-D12F-4A6E-9B72-009F2D543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</a:t>
            </a:r>
            <a:r>
              <a:rPr lang="en-US" altLang="ko-KR"/>
              <a:t>: power.com // </a:t>
            </a:r>
            <a:r>
              <a:rPr lang="ko-KR" altLang="en-US"/>
              <a:t>앱 </a:t>
            </a:r>
            <a:r>
              <a:rPr lang="en-US" altLang="ko-KR"/>
              <a:t>: </a:t>
            </a:r>
            <a:r>
              <a:rPr lang="en-US" altLang="ko-KR" err="1"/>
              <a:t>pbix</a:t>
            </a:r>
            <a:r>
              <a:rPr lang="ko-KR" altLang="en-US"/>
              <a:t>파일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E12AD-D12F-4A6E-9B72-009F2D543B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7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0" descr="Client 로고 삽입">
            <a:extLst>
              <a:ext uri="{FF2B5EF4-FFF2-40B4-BE49-F238E27FC236}">
                <a16:creationId xmlns:a16="http://schemas.microsoft.com/office/drawing/2014/main" id="{F9999949-2AA5-799F-AD76-4411ADCDA8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6275" y="6654757"/>
            <a:ext cx="1594800" cy="360000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6D343B4-9C0F-6368-ACF9-EE1BFD494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990848"/>
            <a:ext cx="5048250" cy="723901"/>
          </a:xfrm>
          <a:prstGeom prst="rect">
            <a:avLst/>
          </a:prstGeom>
        </p:spPr>
        <p:txBody>
          <a:bodyPr anchor="ctr"/>
          <a:lstStyle>
            <a:lvl1pPr>
              <a:def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lv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5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5FA521-6E24-46E9-E46F-B490EE97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69986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IQOS Hangul  Bold" panose="020B0600000101010101" pitchFamily="34" charset="-128"/>
                <a:ea typeface="IQOS Hangul  Bold" panose="020B0600000101010101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59369B-27DF-BEEA-BD4A-2BC8F4B2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69986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IQOS Hangul  Bold" panose="020B0600000101010101" pitchFamily="34" charset="-128"/>
                <a:ea typeface="IQOS Hangul  Bold" panose="020B0600000101010101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2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E4D2-3D3C-4E87-4719-9A3CE4E5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69986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IQOS Hangul  Bold" panose="020B0600000101010101" pitchFamily="34" charset="-128"/>
                <a:ea typeface="IQOS Hangul  Bold" panose="020B0600000101010101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040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7">
            <a:extLst>
              <a:ext uri="{FF2B5EF4-FFF2-40B4-BE49-F238E27FC236}">
                <a16:creationId xmlns:a16="http://schemas.microsoft.com/office/drawing/2014/main" id="{1AA93BD2-31E5-244C-7166-D91497EEC578}"/>
              </a:ext>
            </a:extLst>
          </p:cNvPr>
          <p:cNvGrpSpPr/>
          <p:nvPr userDrawn="1"/>
        </p:nvGrpSpPr>
        <p:grpSpPr>
          <a:xfrm>
            <a:off x="-2979" y="-1"/>
            <a:ext cx="10696379" cy="7561264"/>
            <a:chOff x="-2979" y="-1"/>
            <a:chExt cx="10696379" cy="7561264"/>
          </a:xfrm>
        </p:grpSpPr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B7648227-10E1-8271-E6B7-BAB2F821E0FC}"/>
                </a:ext>
              </a:extLst>
            </p:cNvPr>
            <p:cNvSpPr/>
            <p:nvPr userDrawn="1"/>
          </p:nvSpPr>
          <p:spPr>
            <a:xfrm>
              <a:off x="2476500" y="-1"/>
              <a:ext cx="8216900" cy="7561264"/>
            </a:xfrm>
            <a:prstGeom prst="rect">
              <a:avLst/>
            </a:prstGeom>
            <a:gradFill>
              <a:gsLst>
                <a:gs pos="0">
                  <a:srgbClr val="625DCD"/>
                </a:gs>
                <a:gs pos="100000">
                  <a:srgbClr val="F1811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19">
              <a:extLst>
                <a:ext uri="{FF2B5EF4-FFF2-40B4-BE49-F238E27FC236}">
                  <a16:creationId xmlns:a16="http://schemas.microsoft.com/office/drawing/2014/main" id="{55B4AD44-6360-27DB-483E-A989EA5A4F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0857" t="19945" b="23844"/>
            <a:stretch/>
          </p:blipFill>
          <p:spPr>
            <a:xfrm>
              <a:off x="-2979" y="0"/>
              <a:ext cx="9433563" cy="75612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445A08-1AEE-AD91-42A8-091D6B0B5A18}"/>
              </a:ext>
            </a:extLst>
          </p:cNvPr>
          <p:cNvSpPr txBox="1"/>
          <p:nvPr userDrawn="1"/>
        </p:nvSpPr>
        <p:spPr>
          <a:xfrm>
            <a:off x="8216900" y="1196196"/>
            <a:ext cx="2075105" cy="107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Data &amp; BI</a:t>
            </a:r>
          </a:p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Big Data &amp; AI</a:t>
            </a:r>
          </a:p>
          <a:p>
            <a:pPr marL="0" marR="0" lvl="0" indent="0" algn="r" defTabSz="104305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Flow &amp; Automation</a:t>
            </a:r>
          </a:p>
          <a:p>
            <a:pPr marL="0" marR="0" lvl="0" indent="0" algn="r" defTabSz="104305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Infra &amp;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180F1-EEB3-C30B-AE6E-13F144C5F4DC}"/>
              </a:ext>
            </a:extLst>
          </p:cNvPr>
          <p:cNvSpPr txBox="1"/>
          <p:nvPr userDrawn="1"/>
        </p:nvSpPr>
        <p:spPr>
          <a:xfrm>
            <a:off x="5551714" y="610097"/>
            <a:ext cx="4740291" cy="37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Specialized Consulting Firm in </a:t>
            </a:r>
            <a:r>
              <a:rPr lang="en-US" altLang="ko-KR" sz="1100" b="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Data &amp; AI </a:t>
            </a: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Cloud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6F7CC-055A-4379-03F8-8C8740ADFB74}"/>
              </a:ext>
            </a:extLst>
          </p:cNvPr>
          <p:cNvSpPr txBox="1"/>
          <p:nvPr userDrawn="1"/>
        </p:nvSpPr>
        <p:spPr>
          <a:xfrm>
            <a:off x="3032605" y="7180390"/>
            <a:ext cx="4628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+mn-ea"/>
              </a:rPr>
              <a:t> Copyrightⓒ 2022-2023 by M Cloud Bridge Co., Ltd All rights reserved. 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5838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7">
            <a:extLst>
              <a:ext uri="{FF2B5EF4-FFF2-40B4-BE49-F238E27FC236}">
                <a16:creationId xmlns:a16="http://schemas.microsoft.com/office/drawing/2014/main" id="{6F231601-E763-BF5B-B7F5-5A00E1FC8A66}"/>
              </a:ext>
            </a:extLst>
          </p:cNvPr>
          <p:cNvGrpSpPr/>
          <p:nvPr userDrawn="1"/>
        </p:nvGrpSpPr>
        <p:grpSpPr>
          <a:xfrm flipH="1">
            <a:off x="-2979" y="-1"/>
            <a:ext cx="10696379" cy="7561264"/>
            <a:chOff x="-2979" y="-1"/>
            <a:chExt cx="10696379" cy="7561264"/>
          </a:xfrm>
        </p:grpSpPr>
        <p:sp>
          <p:nvSpPr>
            <p:cNvPr id="8" name="직사각형 8">
              <a:extLst>
                <a:ext uri="{FF2B5EF4-FFF2-40B4-BE49-F238E27FC236}">
                  <a16:creationId xmlns:a16="http://schemas.microsoft.com/office/drawing/2014/main" id="{1206E53E-8607-6DD6-51D2-4E6014DBEDA0}"/>
                </a:ext>
              </a:extLst>
            </p:cNvPr>
            <p:cNvSpPr/>
            <p:nvPr userDrawn="1"/>
          </p:nvSpPr>
          <p:spPr>
            <a:xfrm>
              <a:off x="2476500" y="-1"/>
              <a:ext cx="8216900" cy="7561264"/>
            </a:xfrm>
            <a:prstGeom prst="rect">
              <a:avLst/>
            </a:prstGeom>
            <a:gradFill>
              <a:gsLst>
                <a:gs pos="0">
                  <a:srgbClr val="625DCD"/>
                </a:gs>
                <a:gs pos="100000">
                  <a:srgbClr val="F1811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209A2B60-CB10-341C-ECB0-D016699507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0857" t="19945" b="23844"/>
            <a:stretch/>
          </p:blipFill>
          <p:spPr>
            <a:xfrm>
              <a:off x="-2979" y="0"/>
              <a:ext cx="9433563" cy="75612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207299-B3B8-FFE2-589B-4E2BCA106B34}"/>
              </a:ext>
            </a:extLst>
          </p:cNvPr>
          <p:cNvSpPr txBox="1"/>
          <p:nvPr userDrawn="1"/>
        </p:nvSpPr>
        <p:spPr>
          <a:xfrm>
            <a:off x="6937259" y="767314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  <a:endParaRPr lang="ko-KR" altLang="en-US" sz="2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635A1-8E01-ABCA-4B56-D82750F6F460}"/>
              </a:ext>
            </a:extLst>
          </p:cNvPr>
          <p:cNvSpPr txBox="1"/>
          <p:nvPr userDrawn="1"/>
        </p:nvSpPr>
        <p:spPr>
          <a:xfrm>
            <a:off x="3461230" y="7180390"/>
            <a:ext cx="4628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+mn-ea"/>
              </a:rPr>
              <a:t> Copyrightⓒ 2022-2023 by M Cloud Bridge Co., Ltd All rights reserved. 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18912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A513C5F-99B5-142D-F5DE-D6567D74AEAD}"/>
              </a:ext>
            </a:extLst>
          </p:cNvPr>
          <p:cNvSpPr txBox="1">
            <a:spLocks/>
          </p:cNvSpPr>
          <p:nvPr userDrawn="1"/>
        </p:nvSpPr>
        <p:spPr>
          <a:xfrm>
            <a:off x="9098357" y="7106064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18">
            <a:extLst>
              <a:ext uri="{FF2B5EF4-FFF2-40B4-BE49-F238E27FC236}">
                <a16:creationId xmlns:a16="http://schemas.microsoft.com/office/drawing/2014/main" id="{A4F7F840-1A49-66C0-A0FA-887B47FD2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8"/>
          <a:stretch/>
        </p:blipFill>
        <p:spPr>
          <a:xfrm>
            <a:off x="2536708" y="3442767"/>
            <a:ext cx="8921867" cy="4133010"/>
          </a:xfrm>
          <a:prstGeom prst="rect">
            <a:avLst/>
          </a:prstGeom>
        </p:spPr>
      </p:pic>
      <p:pic>
        <p:nvPicPr>
          <p:cNvPr id="9" name="그림 20">
            <a:extLst>
              <a:ext uri="{FF2B5EF4-FFF2-40B4-BE49-F238E27FC236}">
                <a16:creationId xmlns:a16="http://schemas.microsoft.com/office/drawing/2014/main" id="{81D643E1-FD51-CF21-58ED-516DA1109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9428" b="26282"/>
          <a:stretch/>
        </p:blipFill>
        <p:spPr>
          <a:xfrm>
            <a:off x="158934" y="294517"/>
            <a:ext cx="598000" cy="419073"/>
          </a:xfrm>
          <a:prstGeom prst="rect">
            <a:avLst/>
          </a:prstGeom>
        </p:spPr>
      </p:pic>
      <p:sp>
        <p:nvSpPr>
          <p:cNvPr id="10" name="직사각형 22">
            <a:extLst>
              <a:ext uri="{FF2B5EF4-FFF2-40B4-BE49-F238E27FC236}">
                <a16:creationId xmlns:a16="http://schemas.microsoft.com/office/drawing/2014/main" id="{27802412-BD8C-61B5-2926-41068F5696B9}"/>
              </a:ext>
            </a:extLst>
          </p:cNvPr>
          <p:cNvSpPr/>
          <p:nvPr userDrawn="1"/>
        </p:nvSpPr>
        <p:spPr>
          <a:xfrm>
            <a:off x="0" y="0"/>
            <a:ext cx="10693400" cy="206654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EA41B-B3C6-3C93-6097-219A18C18D9F}"/>
              </a:ext>
            </a:extLst>
          </p:cNvPr>
          <p:cNvSpPr txBox="1"/>
          <p:nvPr userDrawn="1"/>
        </p:nvSpPr>
        <p:spPr>
          <a:xfrm>
            <a:off x="3032605" y="7180389"/>
            <a:ext cx="4628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+mn-ea"/>
              </a:rPr>
              <a:t> Copyrightⓒ 2022-2023 by M Cloud Bridge Co., Ltd All rights reserved. 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47426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D429C274-0A1A-A2E9-FBFE-ED18F2EED513}"/>
              </a:ext>
            </a:extLst>
          </p:cNvPr>
          <p:cNvSpPr/>
          <p:nvPr userDrawn="1"/>
        </p:nvSpPr>
        <p:spPr>
          <a:xfrm>
            <a:off x="0" y="0"/>
            <a:ext cx="10693400" cy="206654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F455CDD-C593-12B3-8964-3E1F865E1710}"/>
              </a:ext>
            </a:extLst>
          </p:cNvPr>
          <p:cNvSpPr txBox="1">
            <a:spLocks/>
          </p:cNvSpPr>
          <p:nvPr userDrawn="1"/>
        </p:nvSpPr>
        <p:spPr>
          <a:xfrm>
            <a:off x="9098357" y="7106064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EACA0-33A0-9D1A-0A3B-061DFE50066B}"/>
              </a:ext>
            </a:extLst>
          </p:cNvPr>
          <p:cNvSpPr txBox="1"/>
          <p:nvPr userDrawn="1"/>
        </p:nvSpPr>
        <p:spPr>
          <a:xfrm>
            <a:off x="3032605" y="7180389"/>
            <a:ext cx="4628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+mn-ea"/>
              </a:rPr>
              <a:t> Copyrightⓒ 2022-2023 by M Cloud Bridge Co., Ltd All rights reserved. </a:t>
            </a:r>
            <a:endParaRPr lang="ko-KR" altLang="en-US" sz="1050"/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id="{DB8FBA26-B49A-9A9B-0240-12FDF2D6C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9428" b="26282"/>
          <a:stretch/>
        </p:blipFill>
        <p:spPr>
          <a:xfrm>
            <a:off x="158934" y="294517"/>
            <a:ext cx="598000" cy="4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11C2754-D897-3207-A059-BEB6E7A80B08}"/>
              </a:ext>
            </a:extLst>
          </p:cNvPr>
          <p:cNvGrpSpPr/>
          <p:nvPr userDrawn="1"/>
        </p:nvGrpSpPr>
        <p:grpSpPr>
          <a:xfrm>
            <a:off x="-2979" y="-1"/>
            <a:ext cx="10696379" cy="7561264"/>
            <a:chOff x="-2979" y="-1"/>
            <a:chExt cx="10696379" cy="756126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3E7954-1813-B988-9431-BE680C30EF6B}"/>
                </a:ext>
              </a:extLst>
            </p:cNvPr>
            <p:cNvSpPr/>
            <p:nvPr userDrawn="1"/>
          </p:nvSpPr>
          <p:spPr>
            <a:xfrm>
              <a:off x="2476500" y="-1"/>
              <a:ext cx="8216900" cy="7561264"/>
            </a:xfrm>
            <a:prstGeom prst="rect">
              <a:avLst/>
            </a:prstGeom>
            <a:gradFill>
              <a:gsLst>
                <a:gs pos="0">
                  <a:srgbClr val="625DCD"/>
                </a:gs>
                <a:gs pos="100000">
                  <a:srgbClr val="F1811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691646-D7AB-145E-9C02-98C937995AC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0857" t="19945" b="23844"/>
            <a:stretch/>
          </p:blipFill>
          <p:spPr>
            <a:xfrm>
              <a:off x="-2979" y="0"/>
              <a:ext cx="9433563" cy="75612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DFE667-A120-7B27-3008-77E7C6E9665A}"/>
              </a:ext>
            </a:extLst>
          </p:cNvPr>
          <p:cNvSpPr txBox="1"/>
          <p:nvPr userDrawn="1"/>
        </p:nvSpPr>
        <p:spPr>
          <a:xfrm>
            <a:off x="8216900" y="1196196"/>
            <a:ext cx="2075105" cy="107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Data &amp; BI</a:t>
            </a:r>
          </a:p>
          <a:p>
            <a:pPr algn="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Big Data &amp; AI</a:t>
            </a:r>
          </a:p>
          <a:p>
            <a:pPr marL="0" marR="0" lvl="0" indent="0" algn="r" defTabSz="104305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Flow &amp; Automation</a:t>
            </a:r>
          </a:p>
          <a:p>
            <a:pPr marL="0" marR="0" lvl="0" indent="0" algn="r" defTabSz="104305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Infra &amp;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72406-523F-02E2-CC2C-9C012B135C8B}"/>
              </a:ext>
            </a:extLst>
          </p:cNvPr>
          <p:cNvSpPr txBox="1"/>
          <p:nvPr userDrawn="1"/>
        </p:nvSpPr>
        <p:spPr>
          <a:xfrm>
            <a:off x="5551714" y="610097"/>
            <a:ext cx="4740291" cy="378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Specialized Consulting Firm in </a:t>
            </a:r>
            <a:r>
              <a:rPr lang="en-US" altLang="ko-KR" sz="1100" b="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Data &amp; AI </a:t>
            </a:r>
            <a:r>
              <a:rPr lang="en-US" altLang="ko-KR" sz="1100">
                <a:solidFill>
                  <a:schemeClr val="bg1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Cloud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D6AB9-B063-CC19-DCDC-6500B4EC6F20}"/>
              </a:ext>
            </a:extLst>
          </p:cNvPr>
          <p:cNvSpPr txBox="1"/>
          <p:nvPr userDrawn="1"/>
        </p:nvSpPr>
        <p:spPr>
          <a:xfrm>
            <a:off x="3032605" y="7180390"/>
            <a:ext cx="46281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65000"/>
                  </a:schemeClr>
                </a:solidFill>
                <a:latin typeface="+mn-ea"/>
              </a:rPr>
              <a:t> Copyrightⓒ 2022-2023 by M Cloud Bridge Co., Ltd All rights reserved. </a:t>
            </a:r>
            <a:endParaRPr lang="ko-KR" alt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603966-F27C-E21B-4FDF-4B30E0C817F0}"/>
              </a:ext>
            </a:extLst>
          </p:cNvPr>
          <p:cNvSpPr txBox="1"/>
          <p:nvPr userDrawn="1"/>
        </p:nvSpPr>
        <p:spPr>
          <a:xfrm>
            <a:off x="558000" y="3630072"/>
            <a:ext cx="477040" cy="644019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1800"/>
              </a:lnSpc>
              <a:buClr>
                <a:srgbClr val="2C99CE"/>
              </a:buClr>
            </a:pPr>
            <a:r>
              <a:rPr lang="en-US" altLang="ko-KR" sz="54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774EA-C1C3-639C-1147-21358B275641}"/>
              </a:ext>
            </a:extLst>
          </p:cNvPr>
          <p:cNvSpPr txBox="1"/>
          <p:nvPr userDrawn="1"/>
        </p:nvSpPr>
        <p:spPr>
          <a:xfrm>
            <a:off x="558000" y="4477797"/>
            <a:ext cx="477040" cy="644019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1800"/>
              </a:lnSpc>
              <a:buClr>
                <a:srgbClr val="2C99CE"/>
              </a:buClr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T. 02.552.9700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A6D5D-2D40-39FD-7889-40C8526435A5}"/>
              </a:ext>
            </a:extLst>
          </p:cNvPr>
          <p:cNvSpPr txBox="1"/>
          <p:nvPr userDrawn="1"/>
        </p:nvSpPr>
        <p:spPr>
          <a:xfrm>
            <a:off x="558000" y="4804699"/>
            <a:ext cx="477040" cy="644019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1800"/>
              </a:lnSpc>
              <a:buClr>
                <a:srgbClr val="2C99CE"/>
              </a:buClr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E. info@mcloudbridge.com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C0213-9246-74A8-02B3-EC5BF8BA4794}"/>
              </a:ext>
            </a:extLst>
          </p:cNvPr>
          <p:cNvSpPr txBox="1"/>
          <p:nvPr userDrawn="1"/>
        </p:nvSpPr>
        <p:spPr>
          <a:xfrm>
            <a:off x="558000" y="5129256"/>
            <a:ext cx="477040" cy="644019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ts val="1800"/>
              </a:lnSpc>
              <a:buClr>
                <a:srgbClr val="2C99CE"/>
              </a:buClr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H. www.mcloudbridge.com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980B7-3D4A-863F-0EB9-F934C0AE324D}"/>
              </a:ext>
            </a:extLst>
          </p:cNvPr>
          <p:cNvSpPr txBox="1"/>
          <p:nvPr userDrawn="1"/>
        </p:nvSpPr>
        <p:spPr>
          <a:xfrm>
            <a:off x="558000" y="6159282"/>
            <a:ext cx="499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1800" spc="-150">
                <a:solidFill>
                  <a:srgbClr val="625DCD"/>
                </a:solidFill>
                <a:latin typeface="+mn-ea"/>
              </a:rPr>
              <a:t>데이터에 가치를 더하여 고객의 성장에 공헌합니다</a:t>
            </a:r>
            <a:r>
              <a:rPr lang="en-US" altLang="ko-KR" sz="1800" spc="-150">
                <a:solidFill>
                  <a:srgbClr val="625DCD"/>
                </a:solidFill>
                <a:latin typeface="+mn-ea"/>
              </a:rPr>
              <a:t>.</a:t>
            </a:r>
          </a:p>
          <a:p>
            <a:pPr algn="dist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Specialized Consulting Firm in </a:t>
            </a:r>
            <a:r>
              <a:rPr lang="en-US" altLang="ko-KR" sz="1400" b="1">
                <a:solidFill>
                  <a:schemeClr val="bg1">
                    <a:lumMod val="65000"/>
                  </a:schemeClr>
                </a:solidFill>
                <a:latin typeface="+mn-ea"/>
              </a:rPr>
              <a:t>Data &amp; AI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Cloud System</a:t>
            </a:r>
          </a:p>
        </p:txBody>
      </p:sp>
    </p:spTree>
    <p:extLst>
      <p:ext uri="{BB962C8B-B14F-4D97-AF65-F5344CB8AC3E}">
        <p14:creationId xmlns:p14="http://schemas.microsoft.com/office/powerpoint/2010/main" val="425950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\\PMIEUIRLSIS30\ssispackages$\SIAKR\%5bTPE%20Complete%20%5d%20Upload%20Complet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file:///\\PMIEUIRLSIS30\ssispackages$\SIAKR\%5bPMK%20to%20TPE%5d%20New%20or%20Update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hyperlink" Target="https://ansible.pmideep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urce.app.pconnect.biz/projects/TDISF/repos/pmi-siakr-tsql-ansible/browse?at=refs%2Fheads%2Fmast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pp.pconnect.biz/projects/TDISF/repos/pmi-siakr-tsql-ansible/browse?at=refs%2Fheads%2Fmaster" TargetMode="External"/><Relationship Id="rId2" Type="http://schemas.openxmlformats.org/officeDocument/2006/relationships/hyperlink" Target="https://ansible.pmideep.com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learn.microsoft.com/ko-kr/power-bi/connect-data/incremental-refresh-overview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whiteramen.tistory.com/66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whiteramen.tistory.com/66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sible.pmideep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83752-F5DC-E255-387A-8252D62BC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>
                <a:latin typeface="IQOS Hangul  Bold" panose="020B0600000101010101" pitchFamily="34" charset="-128"/>
                <a:ea typeface="IQOS Hangul  Bold" panose="020B0600000101010101" pitchFamily="34" charset="-128"/>
              </a:rPr>
              <a:t>필립모리스코리아</a:t>
            </a:r>
            <a:endParaRPr lang="en-US" altLang="ko-KR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  <a:p>
            <a:pPr marL="0" indent="0">
              <a:buNone/>
            </a:pPr>
            <a:r>
              <a:rPr lang="en-US">
                <a:latin typeface="IQOS Hangul  Bold" panose="020B0600000101010101" pitchFamily="34" charset="-128"/>
                <a:ea typeface="IQOS Hangul  Bold" panose="020B0600000101010101" pitchFamily="34" charset="-128"/>
              </a:rPr>
              <a:t>Migration </a:t>
            </a:r>
            <a:r>
              <a:rPr lang="ko-KR" altLang="en-US">
                <a:latin typeface="IQOS Hangul  Bold" panose="020B0600000101010101" pitchFamily="34" charset="-128"/>
                <a:ea typeface="IQOS Hangul  Bold" panose="020B0600000101010101" pitchFamily="34" charset="-128"/>
              </a:rPr>
              <a:t>운영 가이드</a:t>
            </a:r>
            <a:endParaRPr lang="en-US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pic>
        <p:nvPicPr>
          <p:cNvPr id="4" name="Picture 2" descr="마이크로소프트 로고">
            <a:extLst>
              <a:ext uri="{FF2B5EF4-FFF2-40B4-BE49-F238E27FC236}">
                <a16:creationId xmlns:a16="http://schemas.microsoft.com/office/drawing/2014/main" id="{9680A8AB-025F-CA50-F5C5-D976184F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7" y="6628951"/>
            <a:ext cx="1362075" cy="4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2">
            <a:extLst>
              <a:ext uri="{FF2B5EF4-FFF2-40B4-BE49-F238E27FC236}">
                <a16:creationId xmlns:a16="http://schemas.microsoft.com/office/drawing/2014/main" id="{F238D24B-EBDE-0B03-2EA2-CD4EB676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95" y="6691432"/>
            <a:ext cx="1882286" cy="28800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F0C5CD-DE76-C740-2C84-CB8D7B034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79" y="6353728"/>
            <a:ext cx="1284092" cy="9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④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04372-59BE-E010-F75B-6981AC28C296}"/>
              </a:ext>
            </a:extLst>
          </p:cNvPr>
          <p:cNvSpPr txBox="1"/>
          <p:nvPr/>
        </p:nvSpPr>
        <p:spPr>
          <a:xfrm>
            <a:off x="1027112" y="6290318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Output</a:t>
            </a:r>
            <a:r>
              <a:rPr lang="ko-KR" altLang="en-US"/>
              <a:t>에서 </a:t>
            </a:r>
            <a:r>
              <a:rPr lang="en-US" altLang="ko-KR"/>
              <a:t>Log </a:t>
            </a:r>
            <a:r>
              <a:rPr lang="ko-KR" altLang="en-US"/>
              <a:t>확인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A0A6A5-80C6-6A30-06B8-0660701203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6" y="1103559"/>
            <a:ext cx="9038768" cy="489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7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SIS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9FDD2-E4DD-14ED-9138-D0F841BCD43B}"/>
              </a:ext>
            </a:extLst>
          </p:cNvPr>
          <p:cNvGrpSpPr/>
          <p:nvPr/>
        </p:nvGrpSpPr>
        <p:grpSpPr>
          <a:xfrm>
            <a:off x="3333356" y="2652471"/>
            <a:ext cx="4026688" cy="2254732"/>
            <a:chOff x="1016367" y="2391159"/>
            <a:chExt cx="4026688" cy="22547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45B89F-7C69-0C76-B738-91A74D535BE7}"/>
                </a:ext>
              </a:extLst>
            </p:cNvPr>
            <p:cNvSpPr/>
            <p:nvPr/>
          </p:nvSpPr>
          <p:spPr>
            <a:xfrm>
              <a:off x="1016367" y="2826228"/>
              <a:ext cx="4026688" cy="18196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SIS</a:t>
              </a:r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에서 </a:t>
              </a:r>
              <a:r>
                <a:rPr lang="en-US" altLang="ko-KR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report</a:t>
              </a:r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로</a:t>
              </a:r>
              <a:endPara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endParaRPr>
            </a:p>
            <a:p>
              <a:pPr algn="ctr"/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실행 메세지 확인</a:t>
              </a:r>
              <a:endParaRPr lang="en-US" sz="1400">
                <a:latin typeface="IQOS Hangul  Bold" panose="020B0600000101010101" pitchFamily="34" charset="-128"/>
                <a:ea typeface="IQOS Hangul  Bold" panose="020B0600000101010101" pitchFamily="34" charset="-128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6414B4B-E8B5-95D4-C156-91BD0222F02B}"/>
                </a:ext>
              </a:extLst>
            </p:cNvPr>
            <p:cNvSpPr txBox="1">
              <a:spLocks/>
            </p:cNvSpPr>
            <p:nvPr/>
          </p:nvSpPr>
          <p:spPr>
            <a:xfrm>
              <a:off x="1016367" y="2391159"/>
              <a:ext cx="4026688" cy="824802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IQOS Hangul  Bold" panose="020B0600000101010101" pitchFamily="34" charset="-128"/>
                  <a:ea typeface="IQOS Hangul  Bold" panose="020B0600000101010101" pitchFamily="34" charset="-128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800">
                  <a:latin typeface="IQOS Hangul  Regular" panose="020B0600000101010101" pitchFamily="34" charset="-128"/>
                  <a:ea typeface="IQOS Hangul  Regular" panose="020B0600000101010101" pitchFamily="34" charset="-128"/>
                </a:rPr>
                <a:t>STEP 2</a:t>
              </a:r>
              <a:endPara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69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SIS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4828F8-2214-31CE-DB81-135C808C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6" y="2483421"/>
            <a:ext cx="3213588" cy="23287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36D003-866D-485D-63FD-E07A01B5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15" y="2483422"/>
            <a:ext cx="3213586" cy="23287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68A8070-9EA5-862E-6157-FB9085470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06" y="2483422"/>
            <a:ext cx="3213587" cy="23287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C9398-83EC-D700-875A-7395135C0CC3}"/>
              </a:ext>
            </a:extLst>
          </p:cNvPr>
          <p:cNvSpPr txBox="1"/>
          <p:nvPr/>
        </p:nvSpPr>
        <p:spPr>
          <a:xfrm>
            <a:off x="1646162" y="4897700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D4668-04FF-FC23-6804-7BCC14252DD0}"/>
              </a:ext>
            </a:extLst>
          </p:cNvPr>
          <p:cNvSpPr txBox="1"/>
          <p:nvPr/>
        </p:nvSpPr>
        <p:spPr>
          <a:xfrm>
            <a:off x="5157971" y="4897700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4AC7E-B6EB-68A2-D691-C083111D480E}"/>
              </a:ext>
            </a:extLst>
          </p:cNvPr>
          <p:cNvSpPr txBox="1"/>
          <p:nvPr/>
        </p:nvSpPr>
        <p:spPr>
          <a:xfrm>
            <a:off x="8669782" y="4897700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③</a:t>
            </a:r>
            <a:endParaRPr lang="en-US" b="0" i="0">
              <a:effectLst/>
              <a:latin typeface="Noto Sans KR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E6E94-015D-D5E2-1855-D032FBD3A613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441684" y="3647783"/>
            <a:ext cx="2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A30E6B-71C2-BB2C-6F1E-0F9389033714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6953493" y="3647783"/>
            <a:ext cx="29822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4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SIS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①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5834222"/>
            <a:ext cx="8891257" cy="9822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DB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접속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siakr_sis.tdisf-prd.eu-west-1.aws.private-pmideep.biz,49600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Integration Services Catalogs/SSISDB/SIAKR/Projects/SIAKR/Packages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확인하려는 패키지파일 우클릭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-&gt; Reports/Standard Reports/All Executions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5DB85A-736F-04F5-DC18-C9BEE6087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2" y="1023404"/>
            <a:ext cx="6348195" cy="4600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968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SIS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②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F56E6B-CC51-876D-BCDD-3A4D59B7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77" y="951284"/>
            <a:ext cx="6842246" cy="49582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CED66-C265-9C09-384A-40C47EAFDE2A}"/>
              </a:ext>
            </a:extLst>
          </p:cNvPr>
          <p:cNvSpPr txBox="1"/>
          <p:nvPr/>
        </p:nvSpPr>
        <p:spPr>
          <a:xfrm>
            <a:off x="1027111" y="6271508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확인하려는 </a:t>
            </a:r>
            <a:r>
              <a:rPr lang="en-US" altLang="ko-KR"/>
              <a:t>Job</a:t>
            </a:r>
            <a:r>
              <a:rPr lang="ko-KR" altLang="en-US"/>
              <a:t> </a:t>
            </a:r>
            <a:r>
              <a:rPr lang="en-US"/>
              <a:t>All Messages </a:t>
            </a:r>
            <a:r>
              <a:rPr lang="ko-KR" altLang="en-US"/>
              <a:t>클릭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6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SIS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③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3DCB54-1DDC-4064-C1D3-52923A2A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13" y="1033312"/>
            <a:ext cx="6521374" cy="47257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E9E03-9072-6FD7-C2A9-9702341E9161}"/>
              </a:ext>
            </a:extLst>
          </p:cNvPr>
          <p:cNvSpPr txBox="1"/>
          <p:nvPr/>
        </p:nvSpPr>
        <p:spPr>
          <a:xfrm>
            <a:off x="1027111" y="6271508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Error Messages </a:t>
            </a:r>
            <a:r>
              <a:rPr lang="ko-KR" altLang="en-US"/>
              <a:t>확인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2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637053-B3E0-75F3-4E6F-D9EFE0EE4E63}"/>
              </a:ext>
            </a:extLst>
          </p:cNvPr>
          <p:cNvGrpSpPr/>
          <p:nvPr/>
        </p:nvGrpSpPr>
        <p:grpSpPr>
          <a:xfrm>
            <a:off x="3333356" y="2652471"/>
            <a:ext cx="4026688" cy="2254732"/>
            <a:chOff x="1016367" y="2391159"/>
            <a:chExt cx="4026688" cy="22547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1067EF9-6D89-D2EB-0CC2-2B139036A97D}"/>
                </a:ext>
              </a:extLst>
            </p:cNvPr>
            <p:cNvSpPr/>
            <p:nvPr/>
          </p:nvSpPr>
          <p:spPr>
            <a:xfrm>
              <a:off x="1016367" y="2826228"/>
              <a:ext cx="4026688" cy="18196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SSIS</a:t>
              </a:r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 </a:t>
              </a:r>
              <a:r>
                <a:rPr lang="en-US" altLang="ko-KR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package</a:t>
              </a:r>
            </a:p>
            <a:p>
              <a:pPr algn="ctr"/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재배포 </a:t>
              </a:r>
              <a:r>
                <a:rPr lang="en-US" altLang="ko-KR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&amp;</a:t>
              </a:r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 확인</a:t>
              </a:r>
              <a:endParaRPr lang="en-US" sz="1400">
                <a:latin typeface="IQOS Hangul  Bold" panose="020B0600000101010101" pitchFamily="34" charset="-128"/>
                <a:ea typeface="IQOS Hangul  Bold" panose="020B0600000101010101" pitchFamily="34" charset="-128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9FC9B6C8-DFB3-9107-4C79-24DBCB8B5E8F}"/>
                </a:ext>
              </a:extLst>
            </p:cNvPr>
            <p:cNvSpPr txBox="1">
              <a:spLocks/>
            </p:cNvSpPr>
            <p:nvPr/>
          </p:nvSpPr>
          <p:spPr>
            <a:xfrm>
              <a:off x="1016367" y="2391159"/>
              <a:ext cx="4026688" cy="824802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IQOS Hangul  Bold" panose="020B0600000101010101" pitchFamily="34" charset="-128"/>
                  <a:ea typeface="IQOS Hangul  Bold" panose="020B0600000101010101" pitchFamily="34" charset="-128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800">
                  <a:latin typeface="IQOS Hangul  Regular" panose="020B0600000101010101" pitchFamily="34" charset="-128"/>
                  <a:ea typeface="IQOS Hangul  Regular" panose="020B0600000101010101" pitchFamily="34" charset="-128"/>
                </a:rPr>
                <a:t>STEP 3</a:t>
              </a:r>
              <a:endPara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08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1" y="6041306"/>
            <a:ext cx="8891257" cy="6572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/MCB/06.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프로젝트 산출물 모음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/</a:t>
            </a:r>
            <a:r>
              <a:rPr lang="sv-SE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06-01. PRD_Migration_List.xlsx</a:t>
            </a:r>
            <a:br>
              <a:rPr lang="sv-SE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위 엑셀파일의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Job_List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시트에서 수정할 패키지파일명 및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Version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확인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945720-06C1-4420-2912-5BFF9F1A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84" y="986430"/>
            <a:ext cx="8631630" cy="46918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38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1" y="5392708"/>
            <a:ext cx="8782725" cy="409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  <a:hlinkClick r:id="rId2" action="ppaction://hlinkfile"/>
              </a:rPr>
              <a:t>SharedFolder(Upload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  <a:hlinkClick r:id="rId2" action="ppaction://hlinkfile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  <a:hlinkClick r:id="rId2" action="ppaction://hlinkfile"/>
              </a:rPr>
              <a:t>Complete)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패키지파일 찾아서 다운로드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B4B8B02-EF11-CE6E-1307-D597D2BAA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6" y="1606615"/>
            <a:ext cx="4981222" cy="347338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5658AA-5514-9B46-6738-86F187D8C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232" y="1606615"/>
            <a:ext cx="4981222" cy="347338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33BF41-43D3-172B-BFBE-381645C0238A}"/>
              </a:ext>
            </a:extLst>
          </p:cNvPr>
          <p:cNvSpPr txBox="1">
            <a:spLocks/>
          </p:cNvSpPr>
          <p:nvPr/>
        </p:nvSpPr>
        <p:spPr>
          <a:xfrm>
            <a:off x="901071" y="5802282"/>
            <a:ext cx="8891257" cy="1115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패키지 수정 후 파일명 변경하여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  <a:hlinkClick r:id="rId5" action="ppaction://hlinkfile"/>
              </a:rPr>
              <a:t>ShareFolder(Upload)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업로드 후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TPE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담당자에게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SIS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및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변경 적용 요청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ex) 3PEcomDataLoad_PRD32_</a:t>
            </a:r>
            <a:r>
              <a:rPr lang="en-US" altLang="ko-KR" sz="1800" b="1">
                <a:solidFill>
                  <a:srgbClr val="FF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v2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.dtsx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-&gt;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3PEcomDataLoad_PRD32_</a:t>
            </a:r>
            <a:r>
              <a:rPr lang="en-US" altLang="ko-KR" sz="1800" b="1">
                <a:solidFill>
                  <a:srgbClr val="FF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v3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.dtsx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</a:t>
            </a:r>
            <a:r>
              <a:rPr lang="sv-SE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PRD_Migration_List.xlsx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“SSIS Package Name” update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필요</a:t>
            </a:r>
            <a:r>
              <a:rPr lang="sv-SE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57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1" y="5706711"/>
            <a:ext cx="8891257" cy="330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SIS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업로드 요청한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Version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패키지파일이 등록되었는지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CA78E-1224-F82E-BC82-C737CF16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1" y="985115"/>
            <a:ext cx="3626958" cy="40573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218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F9B5EF-BD60-4922-A847-2C15194B9067}"/>
              </a:ext>
            </a:extLst>
          </p:cNvPr>
          <p:cNvSpPr txBox="1">
            <a:spLocks/>
          </p:cNvSpPr>
          <p:nvPr/>
        </p:nvSpPr>
        <p:spPr>
          <a:xfrm>
            <a:off x="3592514" y="2844800"/>
            <a:ext cx="6580186" cy="38317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AWX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추적 방법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SSIS package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AWX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추적 방법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T-SQL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Power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추적 방법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편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Power BI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 방법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Power BI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새로고침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Power BI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증분 새로고침 설정 방법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 Power BI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소매점 유지 현황 관련 데이터 설명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Power BI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디자인 수정 방법</a:t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0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1" y="5706711"/>
            <a:ext cx="8891257" cy="330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Templates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변경 요청한 패키지파일로 변경되었는지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432E6A-5B55-9450-B197-03B8E78B9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37" y="1919432"/>
            <a:ext cx="5051323" cy="3200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93BC6-7A8D-6A79-33ED-76DE4FDD6FDA}"/>
              </a:ext>
            </a:extLst>
          </p:cNvPr>
          <p:cNvSpPr txBox="1"/>
          <p:nvPr/>
        </p:nvSpPr>
        <p:spPr>
          <a:xfrm>
            <a:off x="2924823" y="1522268"/>
            <a:ext cx="48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Step</a:t>
            </a:r>
            <a:r>
              <a:rPr lang="ko-KR" altLang="en-US"/>
              <a:t>이 </a:t>
            </a:r>
            <a:r>
              <a:rPr lang="en-US" altLang="ko-KR"/>
              <a:t>1</a:t>
            </a:r>
            <a:r>
              <a:rPr lang="ko-KR" altLang="en-US"/>
              <a:t>개인 경우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55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재배포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&amp;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44F347-1DCD-D226-D8F5-FBC4ABE9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5" y="1956378"/>
            <a:ext cx="3416871" cy="27911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0277E0-8856-584A-3FAD-70EA52E6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35" y="1956378"/>
            <a:ext cx="3416870" cy="2791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17A260B-FE69-8A17-6A14-25CF863F9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6" y="1956377"/>
            <a:ext cx="3416870" cy="2791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5C1EDF-913A-304A-24E6-C2826E20C0C4}"/>
              </a:ext>
            </a:extLst>
          </p:cNvPr>
          <p:cNvSpPr txBox="1"/>
          <p:nvPr/>
        </p:nvSpPr>
        <p:spPr>
          <a:xfrm>
            <a:off x="2924824" y="1587045"/>
            <a:ext cx="48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Step</a:t>
            </a:r>
            <a:r>
              <a:rPr lang="ko-KR" altLang="en-US"/>
              <a:t>이 여러개인 경우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052BAD-DE61-A470-E5E8-7CD8ECD0AC62}"/>
              </a:ext>
            </a:extLst>
          </p:cNvPr>
          <p:cNvSpPr txBox="1">
            <a:spLocks/>
          </p:cNvSpPr>
          <p:nvPr/>
        </p:nvSpPr>
        <p:spPr>
          <a:xfrm>
            <a:off x="901071" y="5706711"/>
            <a:ext cx="8891257" cy="330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 algn="ctr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Templates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변경 요청한 패키지파일로 변경되었는지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359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T-SQL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6"/>
            <a:ext cx="8891257" cy="12706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확인할 때 에러 메세지가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T-SQL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일 때를 예시로 설명하며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[PMKR-CPS] KA Program Dashboard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케이스중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첫번째 스텝을 추적하는 방법에 대해서 알려드립니다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117AD8-4908-7C13-E074-56666A37A6D1}"/>
              </a:ext>
            </a:extLst>
          </p:cNvPr>
          <p:cNvSpPr/>
          <p:nvPr/>
        </p:nvSpPr>
        <p:spPr>
          <a:xfrm>
            <a:off x="1016367" y="3197063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AWX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에 검색으로</a:t>
            </a:r>
            <a:endParaRPr lang="en-US" altLang="ko-KR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  <a:p>
            <a:pPr algn="ctr"/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실행 메세지 확인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205E9E-469C-5A75-C0C8-C7F09453A99C}"/>
              </a:ext>
            </a:extLst>
          </p:cNvPr>
          <p:cNvSpPr/>
          <p:nvPr/>
        </p:nvSpPr>
        <p:spPr>
          <a:xfrm>
            <a:off x="4228318" y="3197063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Bitbucket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에서 </a:t>
            </a:r>
            <a:endParaRPr lang="en-US" altLang="ko-KR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  <a:p>
            <a:pPr algn="ctr"/>
            <a:r>
              <a:rPr 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T-SQL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 확인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7E350D-817E-5C3A-5546-75E414A7ABCD}"/>
              </a:ext>
            </a:extLst>
          </p:cNvPr>
          <p:cNvSpPr/>
          <p:nvPr/>
        </p:nvSpPr>
        <p:spPr>
          <a:xfrm>
            <a:off x="7440270" y="3197063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프로시저 확인 및 수정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4B1E6E-EA50-0384-4D4C-1655D4D46573}"/>
              </a:ext>
            </a:extLst>
          </p:cNvPr>
          <p:cNvSpPr txBox="1">
            <a:spLocks/>
          </p:cNvSpPr>
          <p:nvPr/>
        </p:nvSpPr>
        <p:spPr>
          <a:xfrm>
            <a:off x="1016367" y="2764820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1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652A08-3BF6-3EC7-E473-47F9F42A1648}"/>
              </a:ext>
            </a:extLst>
          </p:cNvPr>
          <p:cNvSpPr txBox="1">
            <a:spLocks/>
          </p:cNvSpPr>
          <p:nvPr/>
        </p:nvSpPr>
        <p:spPr>
          <a:xfrm>
            <a:off x="4228318" y="2764820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2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8FFC38-556C-856A-2BF8-E4EE37FE827C}"/>
              </a:ext>
            </a:extLst>
          </p:cNvPr>
          <p:cNvSpPr txBox="1">
            <a:spLocks/>
          </p:cNvSpPr>
          <p:nvPr/>
        </p:nvSpPr>
        <p:spPr>
          <a:xfrm>
            <a:off x="7440270" y="2764301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3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BC0C02-461D-CA6D-54B7-7B3B03580501}"/>
              </a:ext>
            </a:extLst>
          </p:cNvPr>
          <p:cNvSpPr/>
          <p:nvPr/>
        </p:nvSpPr>
        <p:spPr>
          <a:xfrm>
            <a:off x="3390314" y="3581951"/>
            <a:ext cx="675249" cy="2177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5F6539D-F40E-6905-1FB4-6426C96DA1DE}"/>
              </a:ext>
            </a:extLst>
          </p:cNvPr>
          <p:cNvSpPr/>
          <p:nvPr/>
        </p:nvSpPr>
        <p:spPr>
          <a:xfrm>
            <a:off x="6658788" y="3565008"/>
            <a:ext cx="675249" cy="2177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984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7"/>
            <a:ext cx="8891257" cy="9180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사이트 </a:t>
            </a:r>
            <a:r>
              <a:rPr lang="en-US" altLang="ko-KR" sz="1000">
                <a:hlinkClick r:id="rId2"/>
              </a:rPr>
              <a:t>(pmideep.com)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&gt; Templates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메뉴에서 확인하고자 하는 스케쥴 이름 검색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PRD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인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Workflow Job Template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&gt; Visualizer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클릭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추적하고자 하는 스텝에 마우스오버하여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Info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아이콘 클릭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해서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Playbook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이름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C3CAB-2BC1-F979-0013-B3FFF507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65" y="2252586"/>
            <a:ext cx="4441835" cy="22102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5D6E2-4898-D099-4A29-73BD1CF2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5" y="4729754"/>
            <a:ext cx="4441835" cy="22031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9BDE7-F1BF-EABF-9EB2-D392E3A56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35" y="4729754"/>
            <a:ext cx="4441835" cy="2212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13970-8E76-757E-E158-3064EE1F1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381" y="5204147"/>
            <a:ext cx="2363415" cy="1390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E7C35A-2C0D-27FE-C7C4-4B2DF0804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797" y="2252586"/>
            <a:ext cx="4437073" cy="22102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A55FC-2D52-3397-7E1C-FFB12E770EE7}"/>
              </a:ext>
            </a:extLst>
          </p:cNvPr>
          <p:cNvCxnSpPr>
            <a:cxnSpLocks/>
          </p:cNvCxnSpPr>
          <p:nvPr/>
        </p:nvCxnSpPr>
        <p:spPr>
          <a:xfrm>
            <a:off x="3268423" y="4541385"/>
            <a:ext cx="0" cy="1883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863B974-1009-A845-1341-4D8186568119}"/>
              </a:ext>
            </a:extLst>
          </p:cNvPr>
          <p:cNvCxnSpPr>
            <a:cxnSpLocks/>
          </p:cNvCxnSpPr>
          <p:nvPr/>
        </p:nvCxnSpPr>
        <p:spPr>
          <a:xfrm flipV="1">
            <a:off x="5233311" y="2939805"/>
            <a:ext cx="577383" cy="3124563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4BABC-9269-F1DB-43E8-E048841ECE7B}"/>
              </a:ext>
            </a:extLst>
          </p:cNvPr>
          <p:cNvSpPr txBox="1"/>
          <p:nvPr/>
        </p:nvSpPr>
        <p:spPr>
          <a:xfrm>
            <a:off x="3086269" y="4093455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EC46E-0AAF-38A6-00EB-DCE7A64B7641}"/>
              </a:ext>
            </a:extLst>
          </p:cNvPr>
          <p:cNvSpPr txBox="1"/>
          <p:nvPr/>
        </p:nvSpPr>
        <p:spPr>
          <a:xfrm>
            <a:off x="3086269" y="6555183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E6C1E5-B751-5CCD-8A5C-B720AD2619A4}"/>
              </a:ext>
            </a:extLst>
          </p:cNvPr>
          <p:cNvSpPr txBox="1"/>
          <p:nvPr/>
        </p:nvSpPr>
        <p:spPr>
          <a:xfrm>
            <a:off x="7830036" y="4059754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③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7F648-B051-1508-C969-02B839B02126}"/>
              </a:ext>
            </a:extLst>
          </p:cNvPr>
          <p:cNvSpPr txBox="1"/>
          <p:nvPr/>
        </p:nvSpPr>
        <p:spPr>
          <a:xfrm>
            <a:off x="7830036" y="6573022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④</a:t>
            </a:r>
            <a:endParaRPr lang="en-US" b="0" i="0">
              <a:effectLst/>
              <a:latin typeface="Noto Sans KR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B4950E-75F3-306D-5440-746D1511DB38}"/>
              </a:ext>
            </a:extLst>
          </p:cNvPr>
          <p:cNvCxnSpPr>
            <a:cxnSpLocks/>
          </p:cNvCxnSpPr>
          <p:nvPr/>
        </p:nvCxnSpPr>
        <p:spPr>
          <a:xfrm>
            <a:off x="8017514" y="4541385"/>
            <a:ext cx="0" cy="1883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2271E3-99D1-5101-DE82-3FE0D7BB058C}"/>
              </a:ext>
            </a:extLst>
          </p:cNvPr>
          <p:cNvSpPr/>
          <p:nvPr/>
        </p:nvSpPr>
        <p:spPr>
          <a:xfrm>
            <a:off x="904865" y="2995841"/>
            <a:ext cx="577383" cy="92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41BEA-C075-F1C7-1788-DCD65400F088}"/>
              </a:ext>
            </a:extLst>
          </p:cNvPr>
          <p:cNvSpPr/>
          <p:nvPr/>
        </p:nvSpPr>
        <p:spPr>
          <a:xfrm>
            <a:off x="1717665" y="5628204"/>
            <a:ext cx="790585" cy="92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62F35C-22C5-39A0-23B2-E4FFE2CB6EAE}"/>
              </a:ext>
            </a:extLst>
          </p:cNvPr>
          <p:cNvSpPr/>
          <p:nvPr/>
        </p:nvSpPr>
        <p:spPr>
          <a:xfrm>
            <a:off x="1675913" y="5111222"/>
            <a:ext cx="790585" cy="92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A88AA9-3128-4732-96B2-CFAFACE843B2}"/>
              </a:ext>
            </a:extLst>
          </p:cNvPr>
          <p:cNvSpPr/>
          <p:nvPr/>
        </p:nvSpPr>
        <p:spPr>
          <a:xfrm>
            <a:off x="7077065" y="2614841"/>
            <a:ext cx="250835" cy="946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3CDFBB-BF4F-6F13-870C-712C022F2D59}"/>
              </a:ext>
            </a:extLst>
          </p:cNvPr>
          <p:cNvSpPr/>
          <p:nvPr/>
        </p:nvSpPr>
        <p:spPr>
          <a:xfrm>
            <a:off x="7433307" y="5831310"/>
            <a:ext cx="187898" cy="129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687958-EA63-D1EF-0280-8AD88B4F43A2}"/>
              </a:ext>
            </a:extLst>
          </p:cNvPr>
          <p:cNvSpPr/>
          <p:nvPr/>
        </p:nvSpPr>
        <p:spPr>
          <a:xfrm>
            <a:off x="9399892" y="5701922"/>
            <a:ext cx="455308" cy="129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69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2 : Bitbucket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7"/>
            <a:ext cx="8891257" cy="758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아래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Bitbucket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사이트에서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Playbook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이름이 실행하는 쿼리 확인 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제일 하단에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win_command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: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쌍따옴표 안의 내용이 실행하는 쿼리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200">
                <a:hlinkClick r:id="rId2"/>
              </a:rPr>
              <a:t>Browse TPE Database Support Shared Farm / </a:t>
            </a:r>
            <a:r>
              <a:rPr lang="en-US" sz="1200" err="1">
                <a:hlinkClick r:id="rId2"/>
              </a:rPr>
              <a:t>pmi</a:t>
            </a:r>
            <a:r>
              <a:rPr lang="en-US" sz="1200">
                <a:hlinkClick r:id="rId2"/>
              </a:rPr>
              <a:t>-</a:t>
            </a:r>
            <a:r>
              <a:rPr lang="en-US" sz="1200" err="1">
                <a:hlinkClick r:id="rId2"/>
              </a:rPr>
              <a:t>siakr</a:t>
            </a:r>
            <a:r>
              <a:rPr lang="en-US" sz="1200">
                <a:hlinkClick r:id="rId2"/>
              </a:rPr>
              <a:t>-</a:t>
            </a:r>
            <a:r>
              <a:rPr lang="en-US" sz="1200" err="1">
                <a:hlinkClick r:id="rId2"/>
              </a:rPr>
              <a:t>tsql</a:t>
            </a:r>
            <a:r>
              <a:rPr lang="en-US" sz="1200">
                <a:hlinkClick r:id="rId2"/>
              </a:rPr>
              <a:t>-ansible - Bitbucket PMI (pconnect.biz)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BF00B-52B7-CBA4-9F66-2EC5FE17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72" y="2252586"/>
            <a:ext cx="4429919" cy="22102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7C556-8DEE-FCA0-92B7-2807ABE15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035" y="2233319"/>
            <a:ext cx="4429919" cy="22294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E3BB7-8D1D-47DC-C0D7-6F83B3C38D19}"/>
              </a:ext>
            </a:extLst>
          </p:cNvPr>
          <p:cNvSpPr txBox="1"/>
          <p:nvPr/>
        </p:nvSpPr>
        <p:spPr>
          <a:xfrm>
            <a:off x="3086269" y="4447496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2C6CA-85B2-4F0F-600D-51B82C00AEF5}"/>
              </a:ext>
            </a:extLst>
          </p:cNvPr>
          <p:cNvSpPr txBox="1"/>
          <p:nvPr/>
        </p:nvSpPr>
        <p:spPr>
          <a:xfrm>
            <a:off x="7904019" y="4456526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0B6D3-41D5-653B-7A26-BAB955BAF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41" y="5355534"/>
            <a:ext cx="8364117" cy="323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004882-70CA-0ECA-F8B4-B6BFBEB545AB}"/>
              </a:ext>
            </a:extLst>
          </p:cNvPr>
          <p:cNvCxnSpPr>
            <a:cxnSpLocks/>
          </p:cNvCxnSpPr>
          <p:nvPr/>
        </p:nvCxnSpPr>
        <p:spPr>
          <a:xfrm>
            <a:off x="5346699" y="3449185"/>
            <a:ext cx="19530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55763-EC13-19AC-7147-EC34A8C81062}"/>
              </a:ext>
            </a:extLst>
          </p:cNvPr>
          <p:cNvSpPr/>
          <p:nvPr/>
        </p:nvSpPr>
        <p:spPr>
          <a:xfrm>
            <a:off x="5919453" y="4231658"/>
            <a:ext cx="2073927" cy="1422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726623-079A-74EB-7186-ECAD0908E724}"/>
              </a:ext>
            </a:extLst>
          </p:cNvPr>
          <p:cNvCxnSpPr/>
          <p:nvPr/>
        </p:nvCxnSpPr>
        <p:spPr>
          <a:xfrm>
            <a:off x="6903720" y="4396740"/>
            <a:ext cx="0" cy="8686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FC41DBC-ABA7-C627-F80D-C3A0CD4CA40C}"/>
              </a:ext>
            </a:extLst>
          </p:cNvPr>
          <p:cNvSpPr/>
          <p:nvPr/>
        </p:nvSpPr>
        <p:spPr>
          <a:xfrm>
            <a:off x="5980413" y="5540200"/>
            <a:ext cx="3361707" cy="477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0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3 :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프로시저 확인 및 수정</a:t>
            </a:r>
            <a:b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6"/>
            <a:ext cx="8891257" cy="20900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해당 프로시저가 실행되는 내용을 보기 위해서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SQL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문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구문에 </a:t>
            </a:r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database</a:t>
            </a:r>
            <a:r>
              <a:rPr lang="ko-KR" altLang="en-US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는 나와있지만</a:t>
            </a:r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서버가 어디인지 궁금하다면 산출물 </a:t>
            </a:r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06-01. </a:t>
            </a:r>
            <a:r>
              <a:rPr lang="en-US" altLang="ko-KR" sz="105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PRD_Migration_List</a:t>
            </a:r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&gt; </a:t>
            </a:r>
            <a:r>
              <a:rPr lang="en-US" altLang="ko-KR" sz="105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Job_List</a:t>
            </a:r>
            <a:r>
              <a:rPr lang="ko-KR" altLang="en-US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시트에서 확인 가능</a:t>
            </a:r>
            <a:endParaRPr lang="en-US" altLang="ko-KR" sz="105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database &gt; Programmability &gt; Stored Procedures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확인가능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우클릭했을 때</a:t>
            </a:r>
            <a:r>
              <a:rPr lang="en-US" altLang="ko-KR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나오는 여러 옵션으로 확인 가능</a:t>
            </a:r>
            <a:endParaRPr lang="en-US" altLang="ko-KR" sz="10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Modify</a:t>
            </a: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경우 바로 수정할 수 있는 스크립트가 나오며</a:t>
            </a:r>
            <a:endParaRPr lang="en-US" altLang="ko-KR" sz="10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만약 실행 버튼이 눌릴 수 있는상황을 대비하기 위해서는 </a:t>
            </a:r>
            <a:r>
              <a:rPr lang="en-US" altLang="ko-KR" sz="10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Script Stored Procedure as &gt; CREATE To </a:t>
            </a:r>
            <a:r>
              <a:rPr lang="ko-KR" altLang="en-US" sz="10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옵션을 권장</a:t>
            </a:r>
            <a:br>
              <a:rPr lang="en-US" altLang="ko-KR" sz="10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이미 프로시저가 생성되어있기 때문에 실행 버튼이 눌린다고 해도 또 생성되지는 않으며</a:t>
            </a:r>
            <a:r>
              <a:rPr lang="en-US" altLang="ko-KR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안전하게 </a:t>
            </a:r>
            <a:r>
              <a:rPr lang="en-US" altLang="ko-KR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SQL</a:t>
            </a:r>
            <a:r>
              <a:rPr lang="ko-KR" altLang="en-US" sz="10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문 확인 가능</a:t>
            </a:r>
            <a:endParaRPr lang="en-US" altLang="ko-KR" sz="10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842A1-BF94-F3A2-0941-7D22C773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41" y="1750221"/>
            <a:ext cx="8364117" cy="323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B2783C-5207-3B70-C464-75944783F35C}"/>
              </a:ext>
            </a:extLst>
          </p:cNvPr>
          <p:cNvGrpSpPr/>
          <p:nvPr/>
        </p:nvGrpSpPr>
        <p:grpSpPr>
          <a:xfrm>
            <a:off x="1686820" y="3413760"/>
            <a:ext cx="7319758" cy="3469880"/>
            <a:chOff x="2673349" y="3881417"/>
            <a:chExt cx="5346700" cy="25345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C87CA2-338D-F54B-50AF-7CEF43B7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3349" y="3881417"/>
              <a:ext cx="5346700" cy="253456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01731-A6EF-B01F-BFD3-46D56B6CB02F}"/>
                </a:ext>
              </a:extLst>
            </p:cNvPr>
            <p:cNvSpPr/>
            <p:nvPr/>
          </p:nvSpPr>
          <p:spPr>
            <a:xfrm>
              <a:off x="3372780" y="5580398"/>
              <a:ext cx="620100" cy="812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26E1C-56FE-59F2-FE32-B3667CC47666}"/>
                </a:ext>
              </a:extLst>
            </p:cNvPr>
            <p:cNvSpPr/>
            <p:nvPr/>
          </p:nvSpPr>
          <p:spPr>
            <a:xfrm>
              <a:off x="2833369" y="4335501"/>
              <a:ext cx="549911" cy="1526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1F8B33-BBAC-FEAE-CDF2-779AB1C5269B}"/>
                </a:ext>
              </a:extLst>
            </p:cNvPr>
            <p:cNvSpPr/>
            <p:nvPr/>
          </p:nvSpPr>
          <p:spPr>
            <a:xfrm>
              <a:off x="3992880" y="5712952"/>
              <a:ext cx="563880" cy="812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86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3. Power BI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데이터 편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1/3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7"/>
            <a:ext cx="8891257" cy="9180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특정 페이지의 데이터가 맞지 않거나 표현되지 않을 경우를 예를 들어 설명합니다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BI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  또는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power.com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보고서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Edit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활용하여 사용하는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table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명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0BBB1-5403-A5A9-EDA9-1CCD72B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2" y="1933786"/>
            <a:ext cx="4445625" cy="22097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F76F9-A87E-5FEC-F10E-0A2F98677C8E}"/>
              </a:ext>
            </a:extLst>
          </p:cNvPr>
          <p:cNvSpPr/>
          <p:nvPr/>
        </p:nvSpPr>
        <p:spPr>
          <a:xfrm>
            <a:off x="3567051" y="2088622"/>
            <a:ext cx="227709" cy="1251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0B34E6-0A64-7610-81F5-9B6AA949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5463836" y="1933786"/>
            <a:ext cx="4558570" cy="22097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4A5B784-057A-FD81-A67B-D3BF8F6F37AB}"/>
              </a:ext>
            </a:extLst>
          </p:cNvPr>
          <p:cNvSpPr/>
          <p:nvPr/>
        </p:nvSpPr>
        <p:spPr>
          <a:xfrm>
            <a:off x="9432142" y="4016148"/>
            <a:ext cx="590264" cy="1274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B1D5E7A-AE86-86E8-1B27-D6312E9671B5}"/>
              </a:ext>
            </a:extLst>
          </p:cNvPr>
          <p:cNvSpPr txBox="1">
            <a:spLocks/>
          </p:cNvSpPr>
          <p:nvPr/>
        </p:nvSpPr>
        <p:spPr>
          <a:xfrm>
            <a:off x="901072" y="4296093"/>
            <a:ext cx="8891257" cy="9180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해당 테이블에 나와야하는 값이 들어있는지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서버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coria_dwh.tdisf-prd.eu-west-1.aws.private-pmideep.biz,49600</a:t>
            </a:r>
          </a:p>
          <a:p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값이 없다면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DW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적재가 되지 않았거나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에도 데이터가 없는 것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ECCC63-BF0D-23FC-0FB4-1915C461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45" y="5366718"/>
            <a:ext cx="3525037" cy="1495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533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3. Power BI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데이터 편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2/3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6"/>
            <a:ext cx="8891257" cy="22088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데이터가 있지만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DW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적재가 되지 않았을 때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1) 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오류나지 않았는지 확인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2) AWX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정상실행되었지만 적재가 되지않았다면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적재한 쿼리 확인 필요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위 두가지의 방법을 확인을 순차적으로 진행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1)AWX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오류 확인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CORIA-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ISMSKRPBIReport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-Workflow-PRD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검색하여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                         Jobs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탭에서 최근 실행이 성공적인지 확인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555F4-1A23-599F-A43D-DF3C3799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543771"/>
            <a:ext cx="7047345" cy="34642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61910-EA85-3EFD-971A-FC59938801C0}"/>
              </a:ext>
            </a:extLst>
          </p:cNvPr>
          <p:cNvSpPr/>
          <p:nvPr/>
        </p:nvSpPr>
        <p:spPr>
          <a:xfrm>
            <a:off x="4248727" y="4146248"/>
            <a:ext cx="248041" cy="1209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C88E7FD-90AA-E3CE-FE1A-46B13724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39" y="4737523"/>
            <a:ext cx="4120520" cy="2334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E5218E-E9FE-8F94-6113-21F241FA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39" y="2264950"/>
            <a:ext cx="4120520" cy="2312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3. Power BI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데이터 편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3/3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7"/>
            <a:ext cx="8891257" cy="1103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2)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적재 쿼리 확인 및 수정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\\coria_sis.tdisf-prd.eu-west-1.aws.private-pmideep.biz\ssispackages$\CORIA\PowerBI-PRD_SSIS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위의 경로에는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참고하는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SSIS package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올라가있으며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확인하고자 하는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package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더블클릭하여 쿼리 확인 가능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혹은 데이터 정의서 파일에서 쿼리 확인 가능</a:t>
            </a: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수정을 원할 경우 해당 경로에 이름을 동일하게 파일을 업로드 한다면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바로 적용 가능</a:t>
            </a: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91678-307F-E6EF-4D0C-614423E8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84" y="2300890"/>
            <a:ext cx="4120523" cy="22404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39CCD-E0B4-4E4E-D139-5F299C4F6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87" y="4729754"/>
            <a:ext cx="4120520" cy="23123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A3E06E-6D89-6CEA-7BC8-BA16FF8D2DE8}"/>
              </a:ext>
            </a:extLst>
          </p:cNvPr>
          <p:cNvCxnSpPr>
            <a:cxnSpLocks/>
          </p:cNvCxnSpPr>
          <p:nvPr/>
        </p:nvCxnSpPr>
        <p:spPr>
          <a:xfrm>
            <a:off x="3268423" y="4541385"/>
            <a:ext cx="0" cy="1883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090B3D8-5B51-AB25-AC59-4E3BC909F154}"/>
              </a:ext>
            </a:extLst>
          </p:cNvPr>
          <p:cNvCxnSpPr/>
          <p:nvPr/>
        </p:nvCxnSpPr>
        <p:spPr>
          <a:xfrm flipV="1">
            <a:off x="5233311" y="2939805"/>
            <a:ext cx="577383" cy="3124563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8F6152-765A-EF3E-0DB8-FD1592F49753}"/>
              </a:ext>
            </a:extLst>
          </p:cNvPr>
          <p:cNvSpPr txBox="1"/>
          <p:nvPr/>
        </p:nvSpPr>
        <p:spPr>
          <a:xfrm>
            <a:off x="3086269" y="4093455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95B7F-92BB-24A3-E01B-41A03DC8642F}"/>
              </a:ext>
            </a:extLst>
          </p:cNvPr>
          <p:cNvSpPr txBox="1"/>
          <p:nvPr/>
        </p:nvSpPr>
        <p:spPr>
          <a:xfrm>
            <a:off x="3086269" y="6555183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6B3AC-7904-7426-4E2A-235FA2768178}"/>
              </a:ext>
            </a:extLst>
          </p:cNvPr>
          <p:cNvSpPr txBox="1"/>
          <p:nvPr/>
        </p:nvSpPr>
        <p:spPr>
          <a:xfrm>
            <a:off x="7830036" y="4059754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③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03418-3595-CFE0-164B-515FAFED287B}"/>
              </a:ext>
            </a:extLst>
          </p:cNvPr>
          <p:cNvSpPr txBox="1"/>
          <p:nvPr/>
        </p:nvSpPr>
        <p:spPr>
          <a:xfrm>
            <a:off x="7830036" y="6573022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④</a:t>
            </a:r>
            <a:endParaRPr lang="en-US" b="0" i="0">
              <a:effectLst/>
              <a:latin typeface="Noto Sans KR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0254C-CFA0-8AC5-FC14-F7F5CE46346A}"/>
              </a:ext>
            </a:extLst>
          </p:cNvPr>
          <p:cNvCxnSpPr>
            <a:cxnSpLocks/>
          </p:cNvCxnSpPr>
          <p:nvPr/>
        </p:nvCxnSpPr>
        <p:spPr>
          <a:xfrm>
            <a:off x="8017514" y="4541385"/>
            <a:ext cx="0" cy="1883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7852F38-41B0-BD3E-5FF8-C7EF2FCB96E5}"/>
              </a:ext>
            </a:extLst>
          </p:cNvPr>
          <p:cNvSpPr/>
          <p:nvPr/>
        </p:nvSpPr>
        <p:spPr>
          <a:xfrm>
            <a:off x="1496291" y="3972503"/>
            <a:ext cx="868218" cy="1209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AE0B9-12A1-549D-B505-3A38C1587F35}"/>
              </a:ext>
            </a:extLst>
          </p:cNvPr>
          <p:cNvSpPr/>
          <p:nvPr/>
        </p:nvSpPr>
        <p:spPr>
          <a:xfrm>
            <a:off x="1399979" y="5540110"/>
            <a:ext cx="558130" cy="1803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11C839-29DC-D409-E195-0ACBE4EB1CD3}"/>
              </a:ext>
            </a:extLst>
          </p:cNvPr>
          <p:cNvSpPr/>
          <p:nvPr/>
        </p:nvSpPr>
        <p:spPr>
          <a:xfrm>
            <a:off x="6088675" y="2763437"/>
            <a:ext cx="607689" cy="1763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59E678-C438-AEB8-EF57-8E0003F53257}"/>
              </a:ext>
            </a:extLst>
          </p:cNvPr>
          <p:cNvSpPr/>
          <p:nvPr/>
        </p:nvSpPr>
        <p:spPr>
          <a:xfrm>
            <a:off x="7342909" y="5816780"/>
            <a:ext cx="1256146" cy="6261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8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4. Power BI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게시 방법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1/2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971985"/>
            <a:ext cx="8891257" cy="1928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 Power BI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파일을 수정이 진행된 후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power.com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게시하는 방법 안내드립니다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 Powerbi.com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Upload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버튼을 통하여 다시 게시하고자 하는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파일을 선택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이때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“Replace it”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클릭한다면 기존과 동일한 이름에 덮어쓰기가 되므로 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공유되고 있는 링크의 주소도 동일합니다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또한 해당방법을 활용한 경우에 최근 데이터로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새로고침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＇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 자동으로 진행됩니다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760A82-E75B-0BDD-1B2D-93DD5090FCF3}"/>
              </a:ext>
            </a:extLst>
          </p:cNvPr>
          <p:cNvGrpSpPr/>
          <p:nvPr/>
        </p:nvGrpSpPr>
        <p:grpSpPr>
          <a:xfrm>
            <a:off x="1378523" y="3059949"/>
            <a:ext cx="7936354" cy="3815734"/>
            <a:chOff x="933551" y="2697225"/>
            <a:chExt cx="9274751" cy="44592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6C690A-8E99-93E7-8D6B-2A394E6E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551" y="2697225"/>
              <a:ext cx="4352394" cy="213202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9FC37E-16D6-2B4C-4A38-62B45EED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720" y="3225423"/>
              <a:ext cx="1129002" cy="82038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5C3E76-C4BD-EE98-1FB2-2722ADAB50FD}"/>
                </a:ext>
              </a:extLst>
            </p:cNvPr>
            <p:cNvSpPr/>
            <p:nvPr/>
          </p:nvSpPr>
          <p:spPr>
            <a:xfrm>
              <a:off x="1571720" y="3034415"/>
              <a:ext cx="347568" cy="1375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89A2CB-3A9D-DDBB-8175-7DA4252B3DB0}"/>
                </a:ext>
              </a:extLst>
            </p:cNvPr>
            <p:cNvSpPr/>
            <p:nvPr/>
          </p:nvSpPr>
          <p:spPr>
            <a:xfrm>
              <a:off x="1571720" y="3566846"/>
              <a:ext cx="1057180" cy="1375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F1C5D0-47CD-4340-6039-8D8FA7C2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6312" y="3593494"/>
              <a:ext cx="3222290" cy="181787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71C7B5-157F-CFBE-E65F-D12AF5FE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2392" y="5458829"/>
              <a:ext cx="4545910" cy="169762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903BB5-A85A-8843-8921-CAF00B2A5B75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2628900" y="3635614"/>
              <a:ext cx="1013710" cy="6776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1571C4-E941-5D1E-B06F-9D9FC6FD750E}"/>
                </a:ext>
              </a:extLst>
            </p:cNvPr>
            <p:cNvCxnSpPr/>
            <p:nvPr/>
          </p:nvCxnSpPr>
          <p:spPr>
            <a:xfrm>
              <a:off x="6921637" y="5398698"/>
              <a:ext cx="1013710" cy="6776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EC856F-3145-8659-21CA-18F62D27B3FC}"/>
                </a:ext>
              </a:extLst>
            </p:cNvPr>
            <p:cNvSpPr/>
            <p:nvPr/>
          </p:nvSpPr>
          <p:spPr>
            <a:xfrm>
              <a:off x="4605212" y="4131555"/>
              <a:ext cx="741488" cy="1024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0BFD9B-10B2-EC1C-3894-1E6EB85711C1}"/>
                </a:ext>
              </a:extLst>
            </p:cNvPr>
            <p:cNvSpPr/>
            <p:nvPr/>
          </p:nvSpPr>
          <p:spPr>
            <a:xfrm>
              <a:off x="6294120" y="5281340"/>
              <a:ext cx="340360" cy="1173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B949691-3C0F-E799-910E-263DB6CB8AC7}"/>
                </a:ext>
              </a:extLst>
            </p:cNvPr>
            <p:cNvSpPr/>
            <p:nvPr/>
          </p:nvSpPr>
          <p:spPr>
            <a:xfrm>
              <a:off x="8805090" y="6792346"/>
              <a:ext cx="701765" cy="21205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09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0. Migration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서버 정보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453654"/>
            <a:ext cx="9572964" cy="51872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[Cloud DWH31] : On-prem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SQL09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siakr_dwh31.tdisf-prd.eu-west-1.aws.private-pmideep.biz, 49600</a:t>
            </a: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[Cloud DWH32] : On-prem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SQL10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siakr_dwh32.tdisf-prd.eu-west-1.aws.private-pmideep.biz, 49600</a:t>
            </a: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[SSIS deploy] : </a:t>
            </a:r>
            <a:r>
              <a:rPr lang="en-US" sz="18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ssis</a:t>
            </a: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package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배포 서버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siakr_sis.tdisf-prd.eu-west-1.aws.private-pmideep.biz, 49600</a:t>
            </a: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[Shared Folder] : </a:t>
            </a:r>
            <a:r>
              <a:rPr lang="en-US" sz="18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ssis</a:t>
            </a: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packages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공유 폴더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\\PMIEUIRLSIS30\ssispackages$\SIAKR</a:t>
            </a: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[Shared Folder] :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데이터 공유 폴더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\\PMIEUIRLSIS30\ssisdata$\SIAKR</a:t>
            </a: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[AWX] : </a:t>
            </a:r>
            <a:r>
              <a:rPr lang="en-US" sz="1200">
                <a:hlinkClick r:id="rId2"/>
              </a:rPr>
              <a:t>ansible.pmideep.com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[Bitbucket] : </a:t>
            </a:r>
            <a:r>
              <a:rPr lang="en-US" sz="1200">
                <a:hlinkClick r:id="rId3"/>
              </a:rPr>
              <a:t>Browse TPE Database Support Shared Farm / </a:t>
            </a:r>
            <a:r>
              <a:rPr lang="en-US" sz="1200" err="1">
                <a:hlinkClick r:id="rId3"/>
              </a:rPr>
              <a:t>pmi</a:t>
            </a:r>
            <a:r>
              <a:rPr lang="en-US" sz="1200">
                <a:hlinkClick r:id="rId3"/>
              </a:rPr>
              <a:t>-</a:t>
            </a:r>
            <a:r>
              <a:rPr lang="en-US" sz="1200" err="1">
                <a:hlinkClick r:id="rId3"/>
              </a:rPr>
              <a:t>siakr</a:t>
            </a:r>
            <a:r>
              <a:rPr lang="en-US" sz="1200">
                <a:hlinkClick r:id="rId3"/>
              </a:rPr>
              <a:t>-</a:t>
            </a:r>
            <a:r>
              <a:rPr lang="en-US" sz="1200" err="1">
                <a:hlinkClick r:id="rId3"/>
              </a:rPr>
              <a:t>tsql</a:t>
            </a:r>
            <a:r>
              <a:rPr lang="en-US" sz="1200">
                <a:hlinkClick r:id="rId3"/>
              </a:rPr>
              <a:t>-ansible - Bitbucket PMI (pconnect.biz)</a:t>
            </a: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6452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4. Power BI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게시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2/2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971985"/>
            <a:ext cx="8891257" cy="1928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새로 게시된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Report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보고서의 경우 설정된 옵션이 초기화됩니다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현재 해당 보고서에 설정된 옵션을 재설정해주는 방법과 보고서 관리자 지정방법을 알려드립니다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보고서에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settings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들어가면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Contact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관리자를 지정해줄 수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만약 해당 보고서에 접근이 안될 경우 해당 관리자에게 알람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메일이 전송됩니다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같은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settings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페이지를 조금 내리면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Persistent filters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옵션이 보입니다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해당 옵션을 활성화 시킵니다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&gt;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보고서를 보는 사용자가 여러명일 경우 본인들이 보고자 하는 필터를 선택을 하게 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이때 이 옵션이 꺼져있을 경우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사용자가 클릭한 필터를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사용자도 동일하게 적용될 수 있습니다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BD75A-7071-3413-6F2E-9EDE2E94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1" y="3367102"/>
            <a:ext cx="6560458" cy="32205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18650-BD8B-CD6B-D912-92D182B8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15" y="3229552"/>
            <a:ext cx="2616146" cy="3053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86A0E-6656-5207-5F70-2EE05BFAFAA8}"/>
              </a:ext>
            </a:extLst>
          </p:cNvPr>
          <p:cNvCxnSpPr>
            <a:cxnSpLocks/>
          </p:cNvCxnSpPr>
          <p:nvPr/>
        </p:nvCxnSpPr>
        <p:spPr>
          <a:xfrm flipV="1">
            <a:off x="4708595" y="4679062"/>
            <a:ext cx="1308666" cy="8879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C10BB-8A5E-DFA3-C2AC-90A2F72A90CF}"/>
              </a:ext>
            </a:extLst>
          </p:cNvPr>
          <p:cNvSpPr/>
          <p:nvPr/>
        </p:nvSpPr>
        <p:spPr>
          <a:xfrm>
            <a:off x="3799531" y="5479347"/>
            <a:ext cx="909064" cy="1980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2F9809-3BB0-A812-F738-8BDB1E9899EC}"/>
              </a:ext>
            </a:extLst>
          </p:cNvPr>
          <p:cNvSpPr/>
          <p:nvPr/>
        </p:nvSpPr>
        <p:spPr>
          <a:xfrm>
            <a:off x="6254038" y="4464776"/>
            <a:ext cx="1788582" cy="3181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ECF395-02AB-0BA2-A1E7-5961A1AF9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261" y="5976249"/>
            <a:ext cx="3048926" cy="1077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A6EC0C-00C2-B75E-E35A-94467BB1EEF8}"/>
              </a:ext>
            </a:extLst>
          </p:cNvPr>
          <p:cNvCxnSpPr>
            <a:cxnSpLocks/>
          </p:cNvCxnSpPr>
          <p:nvPr/>
        </p:nvCxnSpPr>
        <p:spPr>
          <a:xfrm>
            <a:off x="4708595" y="5656253"/>
            <a:ext cx="1308666" cy="4610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0A0CFD-4F1A-BE70-8271-1735D2742B40}"/>
              </a:ext>
            </a:extLst>
          </p:cNvPr>
          <p:cNvSpPr txBox="1"/>
          <p:nvPr/>
        </p:nvSpPr>
        <p:spPr>
          <a:xfrm>
            <a:off x="6019887" y="3038314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992EBF-8E54-EEA2-9D0B-21A9B82F8A24}"/>
              </a:ext>
            </a:extLst>
          </p:cNvPr>
          <p:cNvSpPr txBox="1"/>
          <p:nvPr/>
        </p:nvSpPr>
        <p:spPr>
          <a:xfrm>
            <a:off x="5928944" y="5798020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8259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5. Power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BI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새로고침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1/2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735014" y="1889951"/>
            <a:ext cx="8891257" cy="19581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현재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리포트에는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10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16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18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21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시로 리프레시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시간이 명시되어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이는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CORIA DB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데이터가 리프레시 되는 시간이며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CORIA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데이터를 가져오는 시간은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 리프레시 타임에서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30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분 이후인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10:30, 16:30, 18:30, 21:30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입니다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 리프레시 타임을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30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분 이후로 한 이유는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bi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사용하는 전체 테이블 데이터가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flow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지나올 때의 시간이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30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분 미만이기 때문입니다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E45737-0C4A-01F4-9DD5-3A8A664D9A3B}"/>
              </a:ext>
            </a:extLst>
          </p:cNvPr>
          <p:cNvSpPr/>
          <p:nvPr/>
        </p:nvSpPr>
        <p:spPr>
          <a:xfrm>
            <a:off x="4043194" y="1110742"/>
            <a:ext cx="1666875" cy="600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CORIA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312458-747C-A7AF-E182-1E9D8386BF6B}"/>
              </a:ext>
            </a:extLst>
          </p:cNvPr>
          <p:cNvSpPr/>
          <p:nvPr/>
        </p:nvSpPr>
        <p:spPr>
          <a:xfrm>
            <a:off x="7458075" y="1101311"/>
            <a:ext cx="1666875" cy="600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Power Bi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B3A606-58CF-9378-7CBF-CAFF1EF040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710069" y="1401349"/>
            <a:ext cx="1748006" cy="94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070A7E-C02C-9410-C401-76099B859EE1}"/>
              </a:ext>
            </a:extLst>
          </p:cNvPr>
          <p:cNvSpPr/>
          <p:nvPr/>
        </p:nvSpPr>
        <p:spPr>
          <a:xfrm>
            <a:off x="880894" y="1110740"/>
            <a:ext cx="1666875" cy="600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iSMS</a:t>
            </a:r>
            <a:endParaRPr lang="en-US">
              <a:solidFill>
                <a:schemeClr val="tx1"/>
              </a:solidFill>
              <a:latin typeface="IQOS Hangul  Regular" panose="020B0600000101010101" pitchFamily="50" charset="-127"/>
              <a:ea typeface="IQOS Hangul  Regular" panose="020B0600000101010101" pitchFamily="50" charset="-127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F23784-5929-3EE8-3545-899BBE39E3B0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547769" y="1410778"/>
            <a:ext cx="1495425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4CEC8F-E4F0-7D08-BF33-CA68D26C5B38}"/>
              </a:ext>
            </a:extLst>
          </p:cNvPr>
          <p:cNvSpPr txBox="1"/>
          <p:nvPr/>
        </p:nvSpPr>
        <p:spPr>
          <a:xfrm>
            <a:off x="2483018" y="1424387"/>
            <a:ext cx="1666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10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16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18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21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</a:t>
            </a:r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17935-F6A9-1F3D-14B8-3763A058B0AB}"/>
              </a:ext>
            </a:extLst>
          </p:cNvPr>
          <p:cNvSpPr txBox="1"/>
          <p:nvPr/>
        </p:nvSpPr>
        <p:spPr>
          <a:xfrm>
            <a:off x="2441070" y="1092019"/>
            <a:ext cx="1666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</a:t>
            </a:r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8C49-FD6F-4D8F-8F40-3A50D09B34B2}"/>
              </a:ext>
            </a:extLst>
          </p:cNvPr>
          <p:cNvSpPr txBox="1"/>
          <p:nvPr/>
        </p:nvSpPr>
        <p:spPr>
          <a:xfrm>
            <a:off x="5687266" y="1410778"/>
            <a:ext cx="177080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10:30, 16:30, 18:30, 21:30</a:t>
            </a:r>
            <a:b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05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11:00, 17:00, 19:00, 22:00</a:t>
            </a:r>
            <a:endParaRPr lang="en-US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167C50-9425-EEBB-B844-DA61D1B9D408}"/>
              </a:ext>
            </a:extLst>
          </p:cNvPr>
          <p:cNvSpPr txBox="1"/>
          <p:nvPr/>
        </p:nvSpPr>
        <p:spPr>
          <a:xfrm>
            <a:off x="5645318" y="1078410"/>
            <a:ext cx="1666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</a:t>
            </a:r>
            <a:endParaRPr lang="en-US" sz="14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F4CF64-A4E7-520C-4A3F-10CDFEFEC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4"/>
          <a:stretch/>
        </p:blipFill>
        <p:spPr bwMode="auto">
          <a:xfrm>
            <a:off x="304462" y="4598640"/>
            <a:ext cx="4791075" cy="121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BCF39363-B2CE-48D3-48C3-1B6B85F3C8BF}"/>
              </a:ext>
            </a:extLst>
          </p:cNvPr>
          <p:cNvSpPr txBox="1">
            <a:spLocks/>
          </p:cNvSpPr>
          <p:nvPr/>
        </p:nvSpPr>
        <p:spPr>
          <a:xfrm>
            <a:off x="5095537" y="4027234"/>
            <a:ext cx="5597863" cy="23007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 플로우의 데이터 이동이 옆의 사진처럼 이루어 지는데 추후에 데이터의 양이 많아 지게 되면 데이터 이동 시간이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30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분 이상이 될 가능성도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그렇게 될 경우 데이터 이동 플로우의 마지막 몇몇 테이블이 누락되게 될 거고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누락된 데이터를 추가 적재 하고자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번 리프레시 시간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(11:00, 17:00, 19:00, 22:00)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추가하게 되었습니다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417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5. Power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BI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새로고침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2/2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1AC6CA-9988-E060-5348-12CC492EB085}"/>
              </a:ext>
            </a:extLst>
          </p:cNvPr>
          <p:cNvGrpSpPr/>
          <p:nvPr/>
        </p:nvGrpSpPr>
        <p:grpSpPr>
          <a:xfrm>
            <a:off x="124306" y="3779838"/>
            <a:ext cx="4639326" cy="3238405"/>
            <a:chOff x="4876631" y="3289016"/>
            <a:chExt cx="5553850" cy="40677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3023ED-262E-2F94-B44E-E637A062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631" y="3289016"/>
              <a:ext cx="5553850" cy="406774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E8B76F-ADD7-1B48-77D3-CBDC08D992B2}"/>
                </a:ext>
              </a:extLst>
            </p:cNvPr>
            <p:cNvSpPr/>
            <p:nvPr/>
          </p:nvSpPr>
          <p:spPr>
            <a:xfrm>
              <a:off x="8291512" y="3707883"/>
              <a:ext cx="548972" cy="2605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DF1A94-67CD-D7EA-43B6-061B77DD2A0F}"/>
                </a:ext>
              </a:extLst>
            </p:cNvPr>
            <p:cNvSpPr/>
            <p:nvPr/>
          </p:nvSpPr>
          <p:spPr>
            <a:xfrm>
              <a:off x="7356643" y="3707882"/>
              <a:ext cx="339557" cy="2605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38C8B9-9C15-B43F-94A2-07031B446C3A}"/>
                </a:ext>
              </a:extLst>
            </p:cNvPr>
            <p:cNvSpPr/>
            <p:nvPr/>
          </p:nvSpPr>
          <p:spPr>
            <a:xfrm>
              <a:off x="7951955" y="6483764"/>
              <a:ext cx="1338095" cy="26052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18C642-9602-8BEB-9204-E433B1B57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5" t="20073" r="30622"/>
          <a:stretch/>
        </p:blipFill>
        <p:spPr bwMode="auto">
          <a:xfrm>
            <a:off x="7492055" y="3779837"/>
            <a:ext cx="3128961" cy="32384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B7258-3261-2874-270D-CDCCBFED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15" y="3835257"/>
            <a:ext cx="2568540" cy="29341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B820E4-5870-1E97-03E7-31D473F18946}"/>
              </a:ext>
            </a:extLst>
          </p:cNvPr>
          <p:cNvSpPr/>
          <p:nvPr/>
        </p:nvSpPr>
        <p:spPr>
          <a:xfrm>
            <a:off x="4923515" y="6582686"/>
            <a:ext cx="553458" cy="242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4BE3F4-CB4B-B21C-3B91-8C0DA0AEC270}"/>
              </a:ext>
            </a:extLst>
          </p:cNvPr>
          <p:cNvSpPr txBox="1">
            <a:spLocks/>
          </p:cNvSpPr>
          <p:nvPr/>
        </p:nvSpPr>
        <p:spPr>
          <a:xfrm>
            <a:off x="735014" y="924171"/>
            <a:ext cx="10484188" cy="27735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이러한 데이터 리프레시를 설정할 수 있는 방법은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powerbi.com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과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파일이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그러나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파일에서 새로고침을 하는 경우에는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8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시간이 걸리게 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따라서 </a:t>
            </a:r>
            <a:r>
              <a:rPr lang="en-US" altLang="ko-KR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powerbi.com</a:t>
            </a:r>
            <a:r>
              <a:rPr lang="ko-KR" altLang="en-US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데이터를 리프레시 하는 것을 권장드립니다</a:t>
            </a:r>
            <a:r>
              <a:rPr lang="en-US" altLang="ko-KR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powerbi.com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으로 들어가게 되면 하나의 리포트에 두개의 파일이 생성되어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 중 리프레시랑 관련된 파일은 </a:t>
            </a:r>
            <a:r>
              <a:rPr lang="en-US" altLang="ko-KR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Dataset</a:t>
            </a:r>
            <a:r>
              <a:rPr lang="ko-KR" altLang="en-US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리프레시 아이콘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누르면 가능합니다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또한 시간설정에 대한 부분은 </a:t>
            </a:r>
            <a:r>
              <a:rPr lang="en-US" altLang="ko-KR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Settings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가능합니다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Settings &gt; Refresh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탭으로 들어가시면 설정해둔 리프레시 시간을 볼 수 있습니다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55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6. Power BI –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증분 새로 고침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설정 방법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1/3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971985"/>
            <a:ext cx="8891257" cy="5594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데이터의 양이 많을 때 전체 데이터를 매범 새로 고침하여 처리하는 것보다 특정 기간을 감지하여 처리하도록 증분 새로 고침을 설정할 수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  <a:r>
              <a:rPr lang="ko-KR" altLang="en-US" sz="1100" dirty="0">
                <a:hlinkClick r:id="rId2"/>
              </a:rPr>
              <a:t>증분 새로 고침 </a:t>
            </a:r>
            <a:r>
              <a:rPr lang="en-US" altLang="ko-KR" sz="1100" dirty="0">
                <a:hlinkClick r:id="rId2"/>
              </a:rPr>
              <a:t>- Power BI | Microsoft Learn</a:t>
            </a:r>
            <a:r>
              <a:rPr lang="en-US" altLang="ko-KR" sz="1100" dirty="0"/>
              <a:t> (</a:t>
            </a:r>
            <a:r>
              <a:rPr lang="en-US" altLang="ko-KR" sz="1100" dirty="0" err="1"/>
              <a:t>ms</a:t>
            </a:r>
            <a:r>
              <a:rPr lang="ko-KR" altLang="en-US" sz="1100" dirty="0"/>
              <a:t> 문서 참고</a:t>
            </a:r>
            <a:r>
              <a:rPr lang="en-US" altLang="ko-KR" sz="1100" dirty="0"/>
              <a:t>)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이렇게 하면 쿼리 수행 시간을 단축하고 데이터 처리 속도를 향상시킬 수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BI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Desktop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</a:t>
            </a:r>
            <a:r>
              <a:rPr lang="en-US" altLang="ko-KR" sz="16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파일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증분 새로 고침 설정을 진행할 수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데이터 변환에서 매개변수 생성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증분처리하기 위한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RangeStart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RangeEnd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라는 매개변수를 생성합니다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처리 대상 테이블에서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“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기준날짜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＂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대하여</a:t>
            </a:r>
            <a:b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매개변수 사이가 되도록 필터링을 진행합니다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55563-67CD-BD4E-88F9-DF3D3227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24" y="2492235"/>
            <a:ext cx="2916361" cy="8170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5E03ED-60BF-599A-EE68-5B7AF233A3A4}"/>
              </a:ext>
            </a:extLst>
          </p:cNvPr>
          <p:cNvSpPr/>
          <p:nvPr/>
        </p:nvSpPr>
        <p:spPr>
          <a:xfrm>
            <a:off x="3529666" y="2780670"/>
            <a:ext cx="439219" cy="5286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4B835-E705-0650-514F-968FBED3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292" y="2474731"/>
            <a:ext cx="2841167" cy="1928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3AD5DC-2D5D-B986-13F4-24E419DB8732}"/>
              </a:ext>
            </a:extLst>
          </p:cNvPr>
          <p:cNvSpPr/>
          <p:nvPr/>
        </p:nvSpPr>
        <p:spPr>
          <a:xfrm>
            <a:off x="6671701" y="2769501"/>
            <a:ext cx="1567627" cy="15593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F3140B-DCDA-CDBC-09F7-7BBEC5EF9BDE}"/>
              </a:ext>
            </a:extLst>
          </p:cNvPr>
          <p:cNvCxnSpPr>
            <a:cxnSpLocks/>
          </p:cNvCxnSpPr>
          <p:nvPr/>
        </p:nvCxnSpPr>
        <p:spPr>
          <a:xfrm>
            <a:off x="4139856" y="2790398"/>
            <a:ext cx="21247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805A77E-2A43-5191-F39F-FF31A161B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066" y="4403510"/>
            <a:ext cx="2743200" cy="16996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54F413-2FE1-3F26-83F7-A3AC9D597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044" y="4608812"/>
            <a:ext cx="2577964" cy="11800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8983779-05FD-55C4-3739-299EC4BE71A1}"/>
              </a:ext>
            </a:extLst>
          </p:cNvPr>
          <p:cNvSpPr/>
          <p:nvPr/>
        </p:nvSpPr>
        <p:spPr>
          <a:xfrm>
            <a:off x="2498398" y="4905699"/>
            <a:ext cx="857645" cy="113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AF38B4-7565-BB17-0B46-0D56853A7177}"/>
              </a:ext>
            </a:extLst>
          </p:cNvPr>
          <p:cNvSpPr/>
          <p:nvPr/>
        </p:nvSpPr>
        <p:spPr>
          <a:xfrm>
            <a:off x="3356043" y="5989407"/>
            <a:ext cx="497883" cy="1137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8A76A-5490-EB13-1A3E-991B3F3D8F8C}"/>
              </a:ext>
            </a:extLst>
          </p:cNvPr>
          <p:cNvSpPr/>
          <p:nvPr/>
        </p:nvSpPr>
        <p:spPr>
          <a:xfrm>
            <a:off x="5437762" y="5141952"/>
            <a:ext cx="1420238" cy="1498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B98723-3D51-4594-A204-BB7B3BCC64E6}"/>
              </a:ext>
            </a:extLst>
          </p:cNvPr>
          <p:cNvSpPr/>
          <p:nvPr/>
        </p:nvSpPr>
        <p:spPr>
          <a:xfrm>
            <a:off x="5437762" y="5347254"/>
            <a:ext cx="1420238" cy="1498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6. Power BI –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증분 새로 고침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설정 방법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2/3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6E19A-11CC-5987-80B6-7B8A2D41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55" y="1517830"/>
            <a:ext cx="1162826" cy="26066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8F8DD-13EF-15BB-0549-97E5C873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09" y="1600745"/>
            <a:ext cx="828092" cy="19082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EAC3721-8F0C-73CC-9C44-5D2C083594B4}"/>
              </a:ext>
            </a:extLst>
          </p:cNvPr>
          <p:cNvSpPr txBox="1">
            <a:spLocks/>
          </p:cNvSpPr>
          <p:nvPr/>
        </p:nvSpPr>
        <p:spPr>
          <a:xfrm>
            <a:off x="1361872" y="971986"/>
            <a:ext cx="8430457" cy="5672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3.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우측 데이터 메뉴에서 증분 새로 고침 설정할 테이블의 추가 옵션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&gt;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새로 고침에 들어가</a:t>
            </a:r>
            <a:b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“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가져오기 및 새로 고침 범위 설정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＂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활성화하여 세부 조건을 결정합니다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4.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본 가이드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29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페이지의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게시 방법을 참고하여 해당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파일을 게시한 후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최초 새로고침을 기다립니다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최초 새로고침이 진행될 경우 전체 데이터를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 내에 저장하는 프로세스가 진행되므로 </a:t>
            </a:r>
            <a:b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이후의 새로고침시간보다 더 걸릴 수 있음을 안내드립니다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5. 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새로 고침이 설정된 </a:t>
            </a:r>
            <a:r>
              <a:rPr lang="en-US" altLang="ko-KR" sz="1200" dirty="0" err="1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경우 데이터 세트가 저장된 파일을 다시 다운받을 수 없습니다</a:t>
            </a: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따라서 최근 데이터가 저장된 </a:t>
            </a:r>
            <a:r>
              <a:rPr lang="en-US" altLang="ko-KR" sz="1200" dirty="0" err="1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필요할 경우를 대비하여 해당 옵션이 지정된 파일을 게시하기 전에 </a:t>
            </a: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백업용으로 새로고침이 진행될 수 있게 보관하는 것도 방법입니다</a:t>
            </a: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BBA835-A2DE-2099-AF24-4EE223BF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26" y="1600745"/>
            <a:ext cx="2636266" cy="30226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0EE201-7639-73EE-5347-0F140B06FD8C}"/>
              </a:ext>
            </a:extLst>
          </p:cNvPr>
          <p:cNvSpPr/>
          <p:nvPr/>
        </p:nvSpPr>
        <p:spPr>
          <a:xfrm>
            <a:off x="2084943" y="3595903"/>
            <a:ext cx="1192138" cy="1839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2D5E6A-5F17-2D23-9061-CC833FF862A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21943" y="2554851"/>
            <a:ext cx="969366" cy="10410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8D1DC14-CC6D-C067-EB4C-E0EB894EF0B3}"/>
              </a:ext>
            </a:extLst>
          </p:cNvPr>
          <p:cNvSpPr/>
          <p:nvPr/>
        </p:nvSpPr>
        <p:spPr>
          <a:xfrm>
            <a:off x="4163158" y="2397128"/>
            <a:ext cx="856243" cy="1577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F547CE-6844-2076-4472-FDF6F704575A}"/>
              </a:ext>
            </a:extLst>
          </p:cNvPr>
          <p:cNvCxnSpPr>
            <a:cxnSpLocks/>
          </p:cNvCxnSpPr>
          <p:nvPr/>
        </p:nvCxnSpPr>
        <p:spPr>
          <a:xfrm>
            <a:off x="5019401" y="2475989"/>
            <a:ext cx="107011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AA672EF-F707-91CE-3127-69B608D151EE}"/>
              </a:ext>
            </a:extLst>
          </p:cNvPr>
          <p:cNvSpPr/>
          <p:nvPr/>
        </p:nvSpPr>
        <p:spPr>
          <a:xfrm>
            <a:off x="6262169" y="2942281"/>
            <a:ext cx="2316976" cy="8375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6. Power BI –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증분 새로 고침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설정 방법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3/3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971985"/>
            <a:ext cx="8891257" cy="62848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현재는 증분 새로 고침이 설정된 것보다 성능이 좋아서 전체 새로 고침을 진행하는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운영중입니다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(2023-10-11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기준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</a:t>
            </a:r>
            <a:r>
              <a:rPr lang="en-US" altLang="ko-KR" sz="16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Report_PBI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: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전체 새로고침 진행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</a:t>
            </a:r>
            <a:r>
              <a:rPr lang="en-US" altLang="ko-KR" sz="16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Report_PBI_incretest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: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새로 고침 진행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만약 증분 새로 고침을 운영으로 진행하실 경우 다음 스텝으로 진행하길 안내드립니다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앞선 설명대로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파일을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Report PBI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저장</a:t>
            </a: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power.com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 게시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(-&gt;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새로 고침이 운영 보고서로 교체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기존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Report PBI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 이름 변경</a:t>
            </a:r>
            <a:b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ex) ISMS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Report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=&gt;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Report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PBI_Full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Refresh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변경한 파일 게시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(-&gt;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새로 파일 변경한 전체 새로고침 진행 파일이 게시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Powerbi.com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ISMS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Report_PBI_incretest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보고서와 데이터세트 삭제 </a:t>
            </a: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*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운영이 되고 있는 보고서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/ </a:t>
            </a:r>
            <a:r>
              <a:rPr lang="ko-KR" altLang="en-US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데이터세트의 이름이 동일할 경우 링크변경되지 않습니다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buFont typeface="+mj-lt"/>
              <a:buAutoNum type="arabicPeriod"/>
            </a:pPr>
            <a:endParaRPr lang="en-US" altLang="ko-KR" sz="12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9B895-43C8-D8DF-28BD-71FE49FF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42" y="1607522"/>
            <a:ext cx="2859932" cy="1633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3775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7. Power BI –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소매점 유지 현황 관련 데이터 설명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1" y="936781"/>
            <a:ext cx="8891257" cy="64688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PMK&amp;EZD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소매점 유지 현황 페이지의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Fact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테이블의 경우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현재까지의 전체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POSM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설치 철거 트랜잭션을 집계하여 표현하고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트랜잭션마다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부모코드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‘, ‘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자식코드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＇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존재하여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POSM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설치 철거가 이뤄지고 있고 전체 히스토리가 반영된 것이 보고서에서 보여져야하기 때문에 전체 트랜잭션 데이터를 가져옵니다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트랜잭션이 너무 많고 다 가져오면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부하걸릴 수 있어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년간 데이터를 볼 수 있도록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2021-01-01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이전은 집계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이후는 트랜잭션으로 가져오는 방법을 활용하고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342900" indent="-342900">
              <a:lnSpc>
                <a:spcPct val="100000"/>
              </a:lnSpc>
              <a:buAutoNum type="arabicParenR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만약 해당 테이블의 트랜잭션 데이터가 많이 쌓여서 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성능이 느려지거나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새로고침 시간이 느려진다면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두 가지 방법을 선택하여 진행하길 안내드립니다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증분 새로고침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33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쪽부터 안내한 증분 새로 고침 파일 적용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집계 기간 조정하여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DW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구성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의 방법의 경우 그래도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저장하는 데이터의 기간은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그대로이므로 현재는 집계 기준 기간이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2021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년 이전인데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SSIS package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활용하여 다시 집계할 수 있습니다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lvl="2"/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예를 들어 </a:t>
            </a:r>
            <a:r>
              <a:rPr lang="en-US" altLang="ko-KR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2022-01-01</a:t>
            </a:r>
            <a:r>
              <a:rPr lang="ko-KR" altLang="en-US" sz="1200" dirty="0">
                <a:solidFill>
                  <a:srgbClr val="C00000"/>
                </a:solidFill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기준으로 다시 집계를 한다면</a:t>
            </a:r>
            <a:endParaRPr lang="en-US" altLang="ko-KR" sz="1200" dirty="0">
              <a:solidFill>
                <a:srgbClr val="C00000"/>
              </a:solidFill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SSMS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Delete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문으로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2022-01-01 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이전의 데이터 삭제 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-&gt; 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delete FROM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fct_posm_pmk_retail_isms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WHERE </a:t>
            </a:r>
            <a:r>
              <a:rPr lang="en-US" altLang="ko-KR" sz="1200" dirty="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InternalOrderModDate</a:t>
            </a:r>
            <a:r>
              <a:rPr lang="en-US" altLang="ko-KR" sz="12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&lt; ‘2022-01-01’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1314450" lvl="2" indent="-400050">
              <a:buFont typeface="+mj-lt"/>
              <a:buAutoNum type="romanLcPeriod"/>
            </a:pP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SSIS package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</a:t>
            </a: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“before 2021-01-01 insert”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만 활성화한 후 </a:t>
            </a:r>
            <a:b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OLE DB Source SQL</a:t>
            </a:r>
            <a:r>
              <a:rPr lang="ko-KR" altLang="en-US" sz="1600" dirty="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문에서 중간에 날짜를 변경 후 실행</a:t>
            </a: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altLang="ko-KR" sz="1600" dirty="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5E98C-40CA-DB1A-2A5E-93DA69B8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06" y="2596775"/>
            <a:ext cx="2974922" cy="30420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A97D32-35A2-DBA2-4970-5DFEAB5E84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375400" y="2465400"/>
            <a:ext cx="988106" cy="262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9C763E-8703-47D5-3316-4D85D1BB9FEA}"/>
              </a:ext>
            </a:extLst>
          </p:cNvPr>
          <p:cNvSpPr/>
          <p:nvPr/>
        </p:nvSpPr>
        <p:spPr>
          <a:xfrm>
            <a:off x="7363506" y="2334025"/>
            <a:ext cx="2518734" cy="2627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PMK </a:t>
            </a:r>
            <a:r>
              <a:rPr lang="ko-KR" altLang="en-US" sz="900" dirty="0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소매점 유지현황 </a:t>
            </a:r>
            <a:r>
              <a:rPr lang="en-US" altLang="ko-KR" sz="900" dirty="0" err="1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ssis</a:t>
            </a:r>
            <a:r>
              <a:rPr lang="en-US" altLang="ko-KR" sz="900" dirty="0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 package</a:t>
            </a:r>
            <a:r>
              <a:rPr lang="ko-KR" altLang="en-US" sz="900" dirty="0">
                <a:solidFill>
                  <a:schemeClr val="tx1"/>
                </a:solidFill>
                <a:latin typeface="IQOS Hangul  Regular" panose="020B0600000101010101" pitchFamily="50" charset="-127"/>
                <a:ea typeface="IQOS Hangul  Regular" panose="020B0600000101010101" pitchFamily="50" charset="-127"/>
              </a:rPr>
              <a:t>파일</a:t>
            </a:r>
            <a:endParaRPr lang="en-US" sz="900" dirty="0">
              <a:solidFill>
                <a:schemeClr val="tx1"/>
              </a:solidFill>
              <a:latin typeface="IQOS Hangul  Regular" panose="020B0600000101010101" pitchFamily="50" charset="-127"/>
              <a:ea typeface="IQOS Hangul  Regular" panose="020B0600000101010101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4321F-811A-6EA7-42CE-7D8CDB2138A6}"/>
              </a:ext>
            </a:extLst>
          </p:cNvPr>
          <p:cNvSpPr/>
          <p:nvPr/>
        </p:nvSpPr>
        <p:spPr>
          <a:xfrm>
            <a:off x="8074478" y="3908454"/>
            <a:ext cx="1221922" cy="2627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355876-C113-E1CB-A1C7-213978692C09}"/>
              </a:ext>
            </a:extLst>
          </p:cNvPr>
          <p:cNvCxnSpPr>
            <a:cxnSpLocks/>
          </p:cNvCxnSpPr>
          <p:nvPr/>
        </p:nvCxnSpPr>
        <p:spPr>
          <a:xfrm flipV="1">
            <a:off x="6560458" y="4115068"/>
            <a:ext cx="1514020" cy="1930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40BAAC-2726-B79C-FAD0-BB25E6F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06" y="6632463"/>
            <a:ext cx="2992894" cy="479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23FC9-C491-A275-B06E-6721AF835044}"/>
              </a:ext>
            </a:extLst>
          </p:cNvPr>
          <p:cNvSpPr/>
          <p:nvPr/>
        </p:nvSpPr>
        <p:spPr>
          <a:xfrm>
            <a:off x="4735739" y="6729122"/>
            <a:ext cx="941161" cy="2558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8. Power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BI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디자인 수정 방법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3881938" y="436334"/>
            <a:ext cx="8891257" cy="40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Ppt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배경 디자인 후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고화질로 출력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D64621-45D6-E6F8-3250-52C10048ABBE}"/>
              </a:ext>
            </a:extLst>
          </p:cNvPr>
          <p:cNvSpPr txBox="1">
            <a:spLocks/>
          </p:cNvSpPr>
          <p:nvPr/>
        </p:nvSpPr>
        <p:spPr>
          <a:xfrm>
            <a:off x="162152" y="1061120"/>
            <a:ext cx="10191930" cy="25924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레지스트리 편집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: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레지스트리 편집을 통해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ppt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이미지 추출 해상도를 변경해야 합니다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Win + R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단축키를 눌러 실행 창을 띄우거나 또는 윈도우 검색창에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regedit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입력합니다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레지스트리 편집기를 실행 후 하단의 경로로 이동합니다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r>
              <a:rPr lang="en-US" altLang="ko-KR" sz="9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</a:t>
            </a:r>
            <a:r>
              <a:rPr lang="ko-KR" altLang="en-US" sz="9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파워포인트 버전에 따라 </a:t>
            </a:r>
            <a:r>
              <a:rPr lang="en-US" altLang="ko-KR" sz="9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14.0, 15.0, 16.0</a:t>
            </a:r>
            <a:r>
              <a:rPr lang="ko-KR" altLang="en-US" sz="9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과 같이 다를수 있습니다</a:t>
            </a:r>
            <a:r>
              <a:rPr lang="en-US" altLang="ko-KR" sz="9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05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컴퓨터</a:t>
            </a:r>
            <a:r>
              <a:rPr lang="en-US" altLang="ko-KR" sz="105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\</a:t>
            </a:r>
            <a:r>
              <a:rPr lang="en-US" sz="105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HKEY_CURRENT_USER\SOFTWARE\Microsoft\Office\16.0\PowerPoint\Options</a:t>
            </a:r>
            <a:r>
              <a:rPr lang="en-US" sz="16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endParaRPr lang="en-US" altLang="ko-KR" sz="1200" u="sng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이동방법은 좌측에서 해당 이름의 폴더를 클릭하면됩니다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3.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Option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폴더로 이동 후 상단의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편집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 &gt; 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새로 만들기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 &gt; ‘DWORD(32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비트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)’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클릭합니다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4.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생성된 레지스트리의 이름을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'</a:t>
            </a:r>
            <a:r>
              <a:rPr lang="en-US" altLang="ko-KR" sz="1200" u="sng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ExportBitmapResolution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'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변경해줍니다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 후 더블 클릭하여 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값 데이터에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300, 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단위는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10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진수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설정 후 확인을 클릭합니다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endParaRPr lang="en-US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EBBCDB-3143-59C3-86A6-49AE23DD07E0}"/>
              </a:ext>
            </a:extLst>
          </p:cNvPr>
          <p:cNvGrpSpPr/>
          <p:nvPr/>
        </p:nvGrpSpPr>
        <p:grpSpPr>
          <a:xfrm>
            <a:off x="108530" y="3779837"/>
            <a:ext cx="2546752" cy="2936791"/>
            <a:chOff x="7965906" y="-65637"/>
            <a:chExt cx="2606500" cy="29367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16FBEBF-10E8-1D9B-5CE6-BDEB297EA7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8" b="35015"/>
            <a:stretch/>
          </p:blipFill>
          <p:spPr bwMode="auto">
            <a:xfrm>
              <a:off x="7965906" y="403225"/>
              <a:ext cx="2606500" cy="2467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C7CEE92-CD52-1219-DE6D-BB26C8C79F56}"/>
                </a:ext>
              </a:extLst>
            </p:cNvPr>
            <p:cNvSpPr/>
            <p:nvPr/>
          </p:nvSpPr>
          <p:spPr>
            <a:xfrm>
              <a:off x="8020786" y="-65637"/>
              <a:ext cx="443028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0C0B41-B9B5-5EE3-2544-98E24B1E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21"/>
          <a:stretch/>
        </p:blipFill>
        <p:spPr bwMode="auto">
          <a:xfrm>
            <a:off x="2805006" y="4272067"/>
            <a:ext cx="1704137" cy="24445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A7DF296-848A-24E9-6A54-D666040C45FF}"/>
              </a:ext>
            </a:extLst>
          </p:cNvPr>
          <p:cNvGrpSpPr/>
          <p:nvPr/>
        </p:nvGrpSpPr>
        <p:grpSpPr>
          <a:xfrm>
            <a:off x="4565705" y="4248697"/>
            <a:ext cx="3125231" cy="2405051"/>
            <a:chOff x="3873272" y="3998637"/>
            <a:chExt cx="4056225" cy="2882466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805F30F-2216-4920-FEB7-039D66AD7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120" y="3998637"/>
              <a:ext cx="3869698" cy="218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4FAC75-87C9-4AA4-C9A5-D3998D5C74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48" b="3142"/>
            <a:stretch/>
          </p:blipFill>
          <p:spPr bwMode="auto">
            <a:xfrm>
              <a:off x="3873272" y="6650460"/>
              <a:ext cx="4056225" cy="2306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8000250-1184-5842-0A65-5B18D32D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11" y="4272067"/>
            <a:ext cx="2914690" cy="16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A1A3500D-6B8E-B3BB-B8F9-84386E50D948}"/>
              </a:ext>
            </a:extLst>
          </p:cNvPr>
          <p:cNvSpPr/>
          <p:nvPr/>
        </p:nvSpPr>
        <p:spPr>
          <a:xfrm>
            <a:off x="2727814" y="3802604"/>
            <a:ext cx="432873" cy="4095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3DA227AF-3625-1BC1-EABD-2CFE26BC3C5B}"/>
              </a:ext>
            </a:extLst>
          </p:cNvPr>
          <p:cNvSpPr/>
          <p:nvPr/>
        </p:nvSpPr>
        <p:spPr>
          <a:xfrm>
            <a:off x="4557978" y="3779837"/>
            <a:ext cx="432873" cy="4095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5F84B867-C85F-0A9A-5DB8-DC4DD93588F5}"/>
              </a:ext>
            </a:extLst>
          </p:cNvPr>
          <p:cNvSpPr/>
          <p:nvPr/>
        </p:nvSpPr>
        <p:spPr>
          <a:xfrm>
            <a:off x="7894693" y="3779836"/>
            <a:ext cx="432873" cy="4095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8073D6F-4551-5ED7-D975-B63708C6AC74}"/>
              </a:ext>
            </a:extLst>
          </p:cNvPr>
          <p:cNvSpPr txBox="1"/>
          <p:nvPr/>
        </p:nvSpPr>
        <p:spPr>
          <a:xfrm>
            <a:off x="7342424" y="407153"/>
            <a:ext cx="788573" cy="41735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85750" indent="-28575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600">
                <a:latin typeface="IQOS Hangul  Regular" panose="020B0600000101010101" pitchFamily="34" charset="-128"/>
                <a:ea typeface="IQOS Hangul  Regular" panose="020B0600000101010101" pitchFamily="34" charset="-128"/>
                <a:cs typeface="+mj-cs"/>
              </a:defRPr>
            </a:lvl1pPr>
            <a:lvl2pPr marL="685800" lvl="1" indent="-228600">
              <a:lnSpc>
                <a:spcPct val="150000"/>
              </a:lnSpc>
              <a:buFont typeface="+mj-lt"/>
              <a:buAutoNum type="arabicPeriod"/>
              <a:defRPr sz="1200" u="sng">
                <a:latin typeface="IQOS Hangul  Regular" panose="020B0600000101010101" pitchFamily="34" charset="-128"/>
                <a:ea typeface="IQOS Hangul  Regular" panose="020B0600000101010101" pitchFamily="34" charset="-128"/>
              </a:defRPr>
            </a:lvl2pPr>
            <a:lvl3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IQOS Hangul  Regular" panose="020B0600000101010101" pitchFamily="34" charset="-128"/>
                <a:ea typeface="IQOS Hangul  Regular" panose="020B0600000101010101" pitchFamily="34" charset="-128"/>
              </a:defRPr>
            </a:lvl3pPr>
          </a:lstStyle>
          <a:p>
            <a:pPr marL="0" indent="0">
              <a:buNone/>
            </a:pPr>
            <a:r>
              <a:rPr lang="ko-KR" altLang="en-US" sz="1200">
                <a:hlinkClick r:id="rId7"/>
              </a:rPr>
              <a:t>참고링크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8110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8. Power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BI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디자인 수정 방법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3881938" y="436334"/>
            <a:ext cx="8891257" cy="40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Ppt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배경 디자인 후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고화질로 출력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4AB9CA-3F53-8177-705F-92C4840185F8}"/>
              </a:ext>
            </a:extLst>
          </p:cNvPr>
          <p:cNvSpPr txBox="1">
            <a:spLocks/>
          </p:cNvSpPr>
          <p:nvPr/>
        </p:nvSpPr>
        <p:spPr>
          <a:xfrm>
            <a:off x="162152" y="1042266"/>
            <a:ext cx="10191930" cy="23957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파워포인트 설정 변경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5.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파워포인트 창에서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 &gt; 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옵션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클릭하여 옵션창을 열어줍니다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6. ‘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고급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탭으로 이동하여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파일의 이미지 압축 안 함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＇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선택합니다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  <a:endParaRPr lang="en-US" altLang="ko-KR" sz="1200" u="sng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7. PPT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이미지 저장시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 - ‘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다른 이름으로 저장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’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8. 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jpg 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형식 또는 </a:t>
            </a:r>
            <a:r>
              <a:rPr lang="en-US" altLang="ko-KR" sz="1200" u="sng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tif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형식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으로 저장합니다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9. </a:t>
            </a: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현재 슬라이드만 저장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클릭하면 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그림을 직접 우클릭하여 그림으로 저장을 하면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150dpi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저장되기 때문에 </a:t>
            </a:r>
            <a:b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꼭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'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다른 이름으로 저장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'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으로 이미지를 생성해야합니다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C4D8B0-4140-A392-7766-54763AA43DCD}"/>
              </a:ext>
            </a:extLst>
          </p:cNvPr>
          <p:cNvGrpSpPr/>
          <p:nvPr/>
        </p:nvGrpSpPr>
        <p:grpSpPr>
          <a:xfrm>
            <a:off x="178149" y="3871804"/>
            <a:ext cx="3014681" cy="1194343"/>
            <a:chOff x="-270721" y="4189413"/>
            <a:chExt cx="3014681" cy="11943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D9C403-2DDD-30E0-ACC0-E87CE397F490}"/>
                </a:ext>
              </a:extLst>
            </p:cNvPr>
            <p:cNvSpPr/>
            <p:nvPr/>
          </p:nvSpPr>
          <p:spPr>
            <a:xfrm>
              <a:off x="-270721" y="4189413"/>
              <a:ext cx="432873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7EA0C7E-18E1-736D-3096-7AC432CE5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70"/>
            <a:stretch/>
          </p:blipFill>
          <p:spPr bwMode="auto">
            <a:xfrm>
              <a:off x="279889" y="4212181"/>
              <a:ext cx="2464071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342584-A1D9-0471-B09A-26C8CDC04E19}"/>
              </a:ext>
            </a:extLst>
          </p:cNvPr>
          <p:cNvGrpSpPr/>
          <p:nvPr/>
        </p:nvGrpSpPr>
        <p:grpSpPr>
          <a:xfrm>
            <a:off x="178149" y="5192375"/>
            <a:ext cx="4909469" cy="1213749"/>
            <a:chOff x="-216437" y="5588544"/>
            <a:chExt cx="4909469" cy="121374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1D33ED-5C77-E48A-131D-D70690A9B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40"/>
            <a:stretch/>
          </p:blipFill>
          <p:spPr bwMode="auto">
            <a:xfrm>
              <a:off x="302141" y="5678343"/>
              <a:ext cx="4390891" cy="112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736726-E4D4-D368-5B55-E04D464ED29F}"/>
                </a:ext>
              </a:extLst>
            </p:cNvPr>
            <p:cNvSpPr/>
            <p:nvPr/>
          </p:nvSpPr>
          <p:spPr>
            <a:xfrm>
              <a:off x="-216437" y="5588544"/>
              <a:ext cx="432873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76037-14E1-A981-7367-4FACCED976BA}"/>
              </a:ext>
            </a:extLst>
          </p:cNvPr>
          <p:cNvGrpSpPr/>
          <p:nvPr/>
        </p:nvGrpSpPr>
        <p:grpSpPr>
          <a:xfrm>
            <a:off x="5650053" y="970549"/>
            <a:ext cx="1719263" cy="2676525"/>
            <a:chOff x="5130263" y="3779836"/>
            <a:chExt cx="1719263" cy="2676525"/>
          </a:xfrm>
        </p:grpSpPr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3DA227AF-3625-1BC1-EABD-2CFE26BC3C5B}"/>
                </a:ext>
              </a:extLst>
            </p:cNvPr>
            <p:cNvSpPr/>
            <p:nvPr/>
          </p:nvSpPr>
          <p:spPr>
            <a:xfrm>
              <a:off x="5130263" y="3810756"/>
              <a:ext cx="432873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D138E83-E130-7EFD-99E0-C623E4FE8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476" y="3779836"/>
              <a:ext cx="1162050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A43531-F472-FDFE-A0F7-4800E0C6159D}"/>
              </a:ext>
            </a:extLst>
          </p:cNvPr>
          <p:cNvGrpSpPr/>
          <p:nvPr/>
        </p:nvGrpSpPr>
        <p:grpSpPr>
          <a:xfrm>
            <a:off x="5650053" y="3798691"/>
            <a:ext cx="4011361" cy="1927177"/>
            <a:chOff x="2342305" y="3631646"/>
            <a:chExt cx="4011361" cy="1927177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5F84B867-C85F-0A9A-5DB8-DC4DD93588F5}"/>
                </a:ext>
              </a:extLst>
            </p:cNvPr>
            <p:cNvSpPr/>
            <p:nvPr/>
          </p:nvSpPr>
          <p:spPr>
            <a:xfrm>
              <a:off x="2342305" y="3631646"/>
              <a:ext cx="432873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8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3002B77-B8C5-6CB3-BB72-3A0C2F6D5C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13" r="39601"/>
            <a:stretch/>
          </p:blipFill>
          <p:spPr bwMode="auto">
            <a:xfrm>
              <a:off x="2961435" y="3631646"/>
              <a:ext cx="3392231" cy="192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5CFE8C-A9CD-9656-AA0F-6ED13CEE879C}"/>
              </a:ext>
            </a:extLst>
          </p:cNvPr>
          <p:cNvGrpSpPr/>
          <p:nvPr/>
        </p:nvGrpSpPr>
        <p:grpSpPr>
          <a:xfrm>
            <a:off x="5650053" y="6029102"/>
            <a:ext cx="4881195" cy="976614"/>
            <a:chOff x="2342304" y="5883622"/>
            <a:chExt cx="4881195" cy="9766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29B216-0A27-BED2-A2DD-AF2C431676B7}"/>
                </a:ext>
              </a:extLst>
            </p:cNvPr>
            <p:cNvSpPr/>
            <p:nvPr/>
          </p:nvSpPr>
          <p:spPr>
            <a:xfrm>
              <a:off x="2342304" y="5883622"/>
              <a:ext cx="432873" cy="40957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9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539D6C7-1687-66F6-1436-1F39CAE0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435" y="5883622"/>
              <a:ext cx="4254064" cy="97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68304FC-535A-6651-91DA-F10BB2028968}"/>
              </a:ext>
            </a:extLst>
          </p:cNvPr>
          <p:cNvSpPr txBox="1"/>
          <p:nvPr/>
        </p:nvSpPr>
        <p:spPr>
          <a:xfrm>
            <a:off x="7342424" y="407153"/>
            <a:ext cx="788573" cy="41735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285750" indent="-28575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600">
                <a:latin typeface="IQOS Hangul  Regular" panose="020B0600000101010101" pitchFamily="34" charset="-128"/>
                <a:ea typeface="IQOS Hangul  Regular" panose="020B0600000101010101" pitchFamily="34" charset="-128"/>
                <a:cs typeface="+mj-cs"/>
              </a:defRPr>
            </a:lvl1pPr>
            <a:lvl2pPr marL="685800" lvl="1" indent="-228600">
              <a:lnSpc>
                <a:spcPct val="150000"/>
              </a:lnSpc>
              <a:buFont typeface="+mj-lt"/>
              <a:buAutoNum type="arabicPeriod"/>
              <a:defRPr sz="1200" u="sng">
                <a:latin typeface="IQOS Hangul  Regular" panose="020B0600000101010101" pitchFamily="34" charset="-128"/>
                <a:ea typeface="IQOS Hangul  Regular" panose="020B0600000101010101" pitchFamily="34" charset="-128"/>
              </a:defRPr>
            </a:lvl2pPr>
            <a:lvl3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IQOS Hangul  Regular" panose="020B0600000101010101" pitchFamily="34" charset="-128"/>
                <a:ea typeface="IQOS Hangul  Regular" panose="020B0600000101010101" pitchFamily="34" charset="-128"/>
              </a:defRPr>
            </a:lvl3pPr>
          </a:lstStyle>
          <a:p>
            <a:pPr marL="0" indent="0">
              <a:buNone/>
            </a:pPr>
            <a:r>
              <a:rPr lang="ko-KR" altLang="en-US" sz="1200">
                <a:hlinkClick r:id="rId7"/>
              </a:rPr>
              <a:t>참고링크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2430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8. Power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BI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디자인 수정 방법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3881938" y="436334"/>
            <a:ext cx="6811461" cy="40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들어가서 배경 수정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(power.com(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)/</a:t>
            </a:r>
            <a:r>
              <a:rPr lang="en-US" altLang="ko-KR" sz="12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파일 모두 가능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endParaRPr lang="en-US" altLang="ko-KR" sz="16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BCEFC0-8DE3-02E5-70E1-D9BAECD5B832}"/>
              </a:ext>
            </a:extLst>
          </p:cNvPr>
          <p:cNvSpPr txBox="1">
            <a:spLocks/>
          </p:cNvSpPr>
          <p:nvPr/>
        </p:nvSpPr>
        <p:spPr>
          <a:xfrm>
            <a:off x="162152" y="1042265"/>
            <a:ext cx="6196315" cy="15824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power.com(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)/ </a:t>
            </a:r>
            <a:r>
              <a:rPr lang="en-US" altLang="ko-KR" sz="16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파일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앱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</a:t>
            </a:r>
            <a:r>
              <a:rPr lang="ko-KR" altLang="en-US" sz="16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에서 수정</a:t>
            </a:r>
            <a:endParaRPr lang="en-US" altLang="ko-KR" sz="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 bi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웹의 수정하려는 대시보드로 들어가서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Edit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클릭합니다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Visualizations &gt;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두번째 아이콘 클릭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&gt; Canvas background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선택합니다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Browse &gt;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저장한 이미지 파일 선택 </a:t>
            </a:r>
            <a:endParaRPr lang="en-US" altLang="ko-KR" sz="12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Image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&gt; fit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을 선택하고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Transparency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를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0%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수정합니다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4AD5A-5264-F209-94CF-11772671F9CF}"/>
              </a:ext>
            </a:extLst>
          </p:cNvPr>
          <p:cNvGrpSpPr/>
          <p:nvPr/>
        </p:nvGrpSpPr>
        <p:grpSpPr>
          <a:xfrm>
            <a:off x="698056" y="2914401"/>
            <a:ext cx="6292466" cy="1730872"/>
            <a:chOff x="162152" y="2646239"/>
            <a:chExt cx="6477904" cy="177189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EFDC3B-6006-DA6F-5AFB-2B31EB17C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152" y="2646239"/>
              <a:ext cx="6477904" cy="177189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45FE1C-59F7-D054-B1A7-91AB6733511F}"/>
                </a:ext>
              </a:extLst>
            </p:cNvPr>
            <p:cNvSpPr/>
            <p:nvPr/>
          </p:nvSpPr>
          <p:spPr>
            <a:xfrm>
              <a:off x="5689600" y="4025900"/>
              <a:ext cx="565150" cy="2667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F1EA-CD3C-5847-756B-292CE140A85F}"/>
              </a:ext>
            </a:extLst>
          </p:cNvPr>
          <p:cNvGrpSpPr/>
          <p:nvPr/>
        </p:nvGrpSpPr>
        <p:grpSpPr>
          <a:xfrm>
            <a:off x="7672369" y="1422439"/>
            <a:ext cx="2498569" cy="5142747"/>
            <a:chOff x="162152" y="2624667"/>
            <a:chExt cx="2149248" cy="46960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69A0E8-1FCA-F3CA-C511-FB3868458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544"/>
            <a:stretch/>
          </p:blipFill>
          <p:spPr>
            <a:xfrm>
              <a:off x="162152" y="2624667"/>
              <a:ext cx="2149248" cy="469607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EBC58C-FA75-DA69-5351-A607DA5F3680}"/>
                </a:ext>
              </a:extLst>
            </p:cNvPr>
            <p:cNvSpPr/>
            <p:nvPr/>
          </p:nvSpPr>
          <p:spPr>
            <a:xfrm>
              <a:off x="659876" y="2698473"/>
              <a:ext cx="1036949" cy="2450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BCA21F-F171-AD96-9006-CAB13E223763}"/>
                </a:ext>
              </a:extLst>
            </p:cNvPr>
            <p:cNvSpPr/>
            <p:nvPr/>
          </p:nvSpPr>
          <p:spPr>
            <a:xfrm>
              <a:off x="1255337" y="3128963"/>
              <a:ext cx="318670" cy="2780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C1E3B3-50AE-B7A2-7F51-66DF92B983DD}"/>
                </a:ext>
              </a:extLst>
            </p:cNvPr>
            <p:cNvSpPr/>
            <p:nvPr/>
          </p:nvSpPr>
          <p:spPr>
            <a:xfrm>
              <a:off x="807661" y="4622734"/>
              <a:ext cx="973513" cy="2780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543D4B40-85D5-5CAF-4D51-97C8E15CA23A}"/>
              </a:ext>
            </a:extLst>
          </p:cNvPr>
          <p:cNvSpPr txBox="1">
            <a:spLocks/>
          </p:cNvSpPr>
          <p:nvPr/>
        </p:nvSpPr>
        <p:spPr>
          <a:xfrm>
            <a:off x="364143" y="4897300"/>
            <a:ext cx="6979933" cy="15824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power.com(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</a:t>
            </a:r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)/ </a:t>
            </a:r>
            <a:r>
              <a:rPr lang="en-US" altLang="ko-KR" sz="1400" err="1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pbix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파일</a:t>
            </a:r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(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앱</a:t>
            </a:r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)</a:t>
            </a:r>
            <a:r>
              <a:rPr lang="ko-KR" altLang="en-US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에서의 수정 방법은 동일하지만 차이가 존재합니다</a:t>
            </a:r>
            <a:r>
              <a:rPr lang="en-US" altLang="ko-KR" sz="14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웹으로 수정했을 때는 대시보드에 바로 반영이 되기 때문에 편리합니다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그러나 웹에서만 수정하고 파일을 수정하지 않는다면 추후에 파일을 수정하고 </a:t>
            </a:r>
            <a:b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</a:br>
            <a:r>
              <a:rPr lang="ko-KR" altLang="en-US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재게시 했을때 예전 디자인으로 게시되게 됩니다</a:t>
            </a:r>
            <a:r>
              <a:rPr lang="en-US" altLang="ko-KR" sz="1200" u="sng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따라서 웹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, </a:t>
            </a:r>
            <a:r>
              <a:rPr lang="ko-KR" altLang="en-US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앱 둘 다 수정하는 것을 권장드립니다</a:t>
            </a:r>
            <a:r>
              <a:rPr lang="en-US" altLang="ko-KR" sz="12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615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SSIS package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812EF-C274-89B2-6FCB-59F3C82C50DE}"/>
              </a:ext>
            </a:extLst>
          </p:cNvPr>
          <p:cNvSpPr txBox="1">
            <a:spLocks/>
          </p:cNvSpPr>
          <p:nvPr/>
        </p:nvSpPr>
        <p:spPr>
          <a:xfrm>
            <a:off x="901072" y="1153217"/>
            <a:ext cx="8891257" cy="758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0) PRD_Check_List.xlsx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파일에서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AWX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로 셋업된 리스트 확인 가능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    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예시로 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3ecom sales import</a:t>
            </a:r>
            <a:r>
              <a:rPr lang="ko-KR" alt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가 데이터가 쌓이지 않았을 경우로 추적방법 알려드립니다</a:t>
            </a:r>
            <a:r>
              <a: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117AD8-4908-7C13-E074-56666A37A6D1}"/>
              </a:ext>
            </a:extLst>
          </p:cNvPr>
          <p:cNvSpPr/>
          <p:nvPr/>
        </p:nvSpPr>
        <p:spPr>
          <a:xfrm>
            <a:off x="1016367" y="3657501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AWX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에 검색으로</a:t>
            </a:r>
            <a:endParaRPr lang="en-US" altLang="ko-KR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  <a:p>
            <a:pPr algn="ctr"/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실행 메세지 확인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205E9E-469C-5A75-C0C8-C7F09453A99C}"/>
              </a:ext>
            </a:extLst>
          </p:cNvPr>
          <p:cNvSpPr/>
          <p:nvPr/>
        </p:nvSpPr>
        <p:spPr>
          <a:xfrm>
            <a:off x="4228318" y="3657501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SIS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에서 </a:t>
            </a:r>
            <a:r>
              <a: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Report</a:t>
            </a:r>
          </a:p>
          <a:p>
            <a:pPr algn="ctr"/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실행 메세지 확인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3C4068-0188-1003-D67D-5BAF682AD533}"/>
              </a:ext>
            </a:extLst>
          </p:cNvPr>
          <p:cNvSpPr/>
          <p:nvPr/>
        </p:nvSpPr>
        <p:spPr>
          <a:xfrm>
            <a:off x="7520158" y="3657501"/>
            <a:ext cx="2236763" cy="95360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Malgun Gothic" panose="020B0503020000020004" pitchFamily="34" charset="-127"/>
                <a:ea typeface="IQOS Hangul  Bold" panose="020B0600000101010101" pitchFamily="34" charset="-128"/>
              </a:rPr>
              <a:t>SSIS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 </a:t>
            </a:r>
            <a:r>
              <a: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package</a:t>
            </a:r>
          </a:p>
          <a:p>
            <a:pPr algn="ctr"/>
            <a:r>
              <a: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 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재배포 </a:t>
            </a:r>
            <a:r>
              <a: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&amp; </a:t>
            </a:r>
            <a:r>
              <a:rPr lang="ko-KR" altLang="en-US" sz="1400">
                <a:latin typeface="IQOS Hangul  Bold" panose="020B0600000101010101" pitchFamily="34" charset="-128"/>
                <a:ea typeface="IQOS Hangul  Bold" panose="020B0600000101010101" pitchFamily="34" charset="-128"/>
              </a:rPr>
              <a:t>확인</a:t>
            </a:r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4B1E6E-EA50-0384-4D4C-1655D4D46573}"/>
              </a:ext>
            </a:extLst>
          </p:cNvPr>
          <p:cNvSpPr txBox="1">
            <a:spLocks/>
          </p:cNvSpPr>
          <p:nvPr/>
        </p:nvSpPr>
        <p:spPr>
          <a:xfrm>
            <a:off x="1016367" y="3225258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1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652A08-3BF6-3EC7-E473-47F9F42A1648}"/>
              </a:ext>
            </a:extLst>
          </p:cNvPr>
          <p:cNvSpPr txBox="1">
            <a:spLocks/>
          </p:cNvSpPr>
          <p:nvPr/>
        </p:nvSpPr>
        <p:spPr>
          <a:xfrm>
            <a:off x="4228318" y="3225258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2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842ED7-2F04-428F-A641-10FA153D29DE}"/>
              </a:ext>
            </a:extLst>
          </p:cNvPr>
          <p:cNvSpPr txBox="1">
            <a:spLocks/>
          </p:cNvSpPr>
          <p:nvPr/>
        </p:nvSpPr>
        <p:spPr>
          <a:xfrm>
            <a:off x="7520157" y="3224739"/>
            <a:ext cx="2236763" cy="43224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IQOS Hangul  Bold" panose="020B0600000101010101" pitchFamily="34" charset="-128"/>
                <a:ea typeface="IQOS Hangul  Bold" panose="020B0600000101010101" pitchFamily="34" charset="-128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latin typeface="IQOS Hangul  Regular" panose="020B0600000101010101" pitchFamily="34" charset="-128"/>
                <a:ea typeface="IQOS Hangul  Regular" panose="020B0600000101010101" pitchFamily="34" charset="-128"/>
              </a:rPr>
              <a:t>STEP 3</a:t>
            </a:r>
            <a:endParaRPr lang="en-US" altLang="ko-KR" sz="1800">
              <a:latin typeface="IQOS Hangul  Regular" panose="020B0600000101010101" pitchFamily="34" charset="-128"/>
              <a:ea typeface="IQOS Hangul  Regular" panose="020B0600000101010101" pitchFamily="34" charset="-128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BC0C02-461D-CA6D-54B7-7B3B03580501}"/>
              </a:ext>
            </a:extLst>
          </p:cNvPr>
          <p:cNvSpPr/>
          <p:nvPr/>
        </p:nvSpPr>
        <p:spPr>
          <a:xfrm>
            <a:off x="3390314" y="4042389"/>
            <a:ext cx="675249" cy="2177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5F6539D-F40E-6905-1FB4-6426C96DA1DE}"/>
              </a:ext>
            </a:extLst>
          </p:cNvPr>
          <p:cNvSpPr/>
          <p:nvPr/>
        </p:nvSpPr>
        <p:spPr>
          <a:xfrm>
            <a:off x="6658788" y="4025446"/>
            <a:ext cx="675249" cy="21771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IQOS Hangul  Bold" panose="020B0600000101010101" pitchFamily="34" charset="-128"/>
              <a:ea typeface="IQOS Hangul  Bold" panose="020B0600000101010101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03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3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6A4E4D-8EFC-55B5-5032-530EB6ECBED8}"/>
              </a:ext>
            </a:extLst>
          </p:cNvPr>
          <p:cNvGrpSpPr/>
          <p:nvPr/>
        </p:nvGrpSpPr>
        <p:grpSpPr>
          <a:xfrm>
            <a:off x="3333356" y="2652471"/>
            <a:ext cx="4026688" cy="2254732"/>
            <a:chOff x="1016367" y="2391159"/>
            <a:chExt cx="4026688" cy="225473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318A8F-788A-8ABF-C8DE-F275396C8F0A}"/>
                </a:ext>
              </a:extLst>
            </p:cNvPr>
            <p:cNvSpPr/>
            <p:nvPr/>
          </p:nvSpPr>
          <p:spPr>
            <a:xfrm>
              <a:off x="1016367" y="2826228"/>
              <a:ext cx="4026688" cy="181966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AWX</a:t>
              </a:r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에 검색으로</a:t>
              </a:r>
              <a:endParaRPr lang="en-US" altLang="ko-KR" sz="1400">
                <a:latin typeface="IQOS Hangul  Bold" panose="020B0600000101010101" pitchFamily="34" charset="-128"/>
                <a:ea typeface="IQOS Hangul  Bold" panose="020B0600000101010101" pitchFamily="34" charset="-128"/>
              </a:endParaRPr>
            </a:p>
            <a:p>
              <a:pPr algn="ctr"/>
              <a:r>
                <a:rPr lang="ko-KR" altLang="en-US" sz="1400">
                  <a:latin typeface="IQOS Hangul  Bold" panose="020B0600000101010101" pitchFamily="34" charset="-128"/>
                  <a:ea typeface="IQOS Hangul  Bold" panose="020B0600000101010101" pitchFamily="34" charset="-128"/>
                </a:rPr>
                <a:t>실행 메세지 확인</a:t>
              </a:r>
              <a:endParaRPr lang="en-US" sz="1400">
                <a:latin typeface="IQOS Hangul  Bold" panose="020B0600000101010101" pitchFamily="34" charset="-128"/>
                <a:ea typeface="IQOS Hangul  Bold" panose="020B0600000101010101" pitchFamily="34" charset="-128"/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C0CE0A09-EE7D-5026-5FE8-DDA9C18F75C9}"/>
                </a:ext>
              </a:extLst>
            </p:cNvPr>
            <p:cNvSpPr txBox="1">
              <a:spLocks/>
            </p:cNvSpPr>
            <p:nvPr/>
          </p:nvSpPr>
          <p:spPr>
            <a:xfrm>
              <a:off x="1016367" y="2391159"/>
              <a:ext cx="4026688" cy="824802"/>
            </a:xfrm>
            <a:prstGeom prst="rect">
              <a:avLst/>
            </a:prstGeom>
          </p:spPr>
          <p:txBody>
            <a:bodyPr anchor="b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IQOS Hangul  Bold" panose="020B0600000101010101" pitchFamily="34" charset="-128"/>
                  <a:ea typeface="IQOS Hangul  Bold" panose="020B0600000101010101" pitchFamily="34" charset="-128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800">
                  <a:latin typeface="IQOS Hangul  Regular" panose="020B0600000101010101" pitchFamily="34" charset="-128"/>
                  <a:ea typeface="IQOS Hangul  Regular" panose="020B0600000101010101" pitchFamily="34" charset="-128"/>
                </a:rPr>
                <a:t>STEP 1</a:t>
              </a:r>
              <a:endParaRPr lang="en-US" altLang="ko-KR" sz="1800">
                <a:latin typeface="IQOS Hangul  Regular" panose="020B0600000101010101" pitchFamily="34" charset="-128"/>
                <a:ea typeface="IQOS Hangul  Regular" panose="020B0600000101010101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63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 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F0CA04-9EC6-E183-00F4-D32261E5B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9" y="1085727"/>
            <a:ext cx="4766749" cy="25819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23A130-D38A-30EA-6FC7-B0E38C5F2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9" y="3940643"/>
            <a:ext cx="4766749" cy="2588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36C5FE-040D-62D6-5EEA-D864C98B0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91" y="1085727"/>
            <a:ext cx="4766749" cy="25819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09FBA8E-4FC2-684A-1959-C9F9D73C4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92" y="3940643"/>
            <a:ext cx="4766749" cy="25819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38A837-FE8C-F8C9-B43C-9859183BCF6B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674634" y="3667716"/>
            <a:ext cx="0" cy="27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7C5DF-2FB4-B6E3-E5FA-8DA69A007F80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018766" y="3667716"/>
            <a:ext cx="1" cy="27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6E2CD02-FC54-C9A5-93D3-8A10735044C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058008" y="2376722"/>
            <a:ext cx="577383" cy="285837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50E9AB-F28E-968C-62E2-B4C2820F325A}"/>
              </a:ext>
            </a:extLst>
          </p:cNvPr>
          <p:cNvSpPr txBox="1"/>
          <p:nvPr/>
        </p:nvSpPr>
        <p:spPr>
          <a:xfrm>
            <a:off x="2485905" y="3161264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①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C5CC6-D140-55A2-EC38-C81D8DEB3291}"/>
              </a:ext>
            </a:extLst>
          </p:cNvPr>
          <p:cNvSpPr txBox="1"/>
          <p:nvPr/>
        </p:nvSpPr>
        <p:spPr>
          <a:xfrm>
            <a:off x="2485905" y="6021427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②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E2F3E-E609-EEB0-A385-19E40B85FE6B}"/>
              </a:ext>
            </a:extLst>
          </p:cNvPr>
          <p:cNvSpPr txBox="1"/>
          <p:nvPr/>
        </p:nvSpPr>
        <p:spPr>
          <a:xfrm>
            <a:off x="7830036" y="3161264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③</a:t>
            </a:r>
            <a:endParaRPr lang="en-US" b="0" i="0">
              <a:effectLst/>
              <a:latin typeface="Noto Sans K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8BC2B3-58B8-4C49-904F-6E1CAC434970}"/>
              </a:ext>
            </a:extLst>
          </p:cNvPr>
          <p:cNvSpPr txBox="1"/>
          <p:nvPr/>
        </p:nvSpPr>
        <p:spPr>
          <a:xfrm>
            <a:off x="7830036" y="6021427"/>
            <a:ext cx="37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Noto Sans Demilight"/>
              </a:rPr>
              <a:t>④</a:t>
            </a:r>
            <a:endParaRPr lang="en-US" b="0" i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7627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①</a:t>
            </a: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F0CA04-9EC6-E183-00F4-D32261E5B27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1" y="1112775"/>
            <a:ext cx="9039626" cy="48964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1A332-512D-8169-077C-22A9E15DB881}"/>
              </a:ext>
            </a:extLst>
          </p:cNvPr>
          <p:cNvSpPr txBox="1"/>
          <p:nvPr/>
        </p:nvSpPr>
        <p:spPr>
          <a:xfrm>
            <a:off x="1018366" y="6309214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/>
              </a:rPr>
              <a:t>https://ansible.pmideep.com/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26584-49D1-3573-71BA-28857699B1D7}"/>
              </a:ext>
            </a:extLst>
          </p:cNvPr>
          <p:cNvSpPr txBox="1"/>
          <p:nvPr/>
        </p:nvSpPr>
        <p:spPr>
          <a:xfrm>
            <a:off x="1018365" y="6678546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AWX </a:t>
            </a:r>
            <a:r>
              <a:rPr lang="ko-KR" altLang="en-US"/>
              <a:t>로그인 후 </a:t>
            </a:r>
            <a:r>
              <a:rPr lang="en-US"/>
              <a:t>Templates</a:t>
            </a:r>
            <a:r>
              <a:rPr lang="ko-KR" altLang="en-US"/>
              <a:t>에서 확인하려는 </a:t>
            </a:r>
            <a:r>
              <a:rPr lang="en-US" altLang="ko-KR" err="1"/>
              <a:t>JobName</a:t>
            </a:r>
            <a:r>
              <a:rPr lang="en-US" altLang="ko-KR"/>
              <a:t> </a:t>
            </a:r>
            <a:r>
              <a:rPr lang="ko-KR" altLang="en-US"/>
              <a:t>검색 후 클릭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1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②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23A130-D38A-30EA-6FC7-B0E38C5F2DC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112536"/>
            <a:ext cx="9039600" cy="489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C04372-59BE-E010-F75B-6981AC28C296}"/>
              </a:ext>
            </a:extLst>
          </p:cNvPr>
          <p:cNvSpPr txBox="1"/>
          <p:nvPr/>
        </p:nvSpPr>
        <p:spPr>
          <a:xfrm>
            <a:off x="1027112" y="6308272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Activity</a:t>
            </a:r>
            <a:r>
              <a:rPr lang="ko-KR" altLang="en-US"/>
              <a:t>에서 확인하 고자 하는 시간의 </a:t>
            </a:r>
            <a:r>
              <a:rPr lang="en-US" altLang="ko-KR"/>
              <a:t>Job </a:t>
            </a:r>
            <a:r>
              <a:rPr lang="ko-KR" altLang="en-US"/>
              <a:t>선택</a:t>
            </a:r>
            <a:r>
              <a:rPr lang="en-US" altLang="ko-KR"/>
              <a:t> (Successful</a:t>
            </a:r>
            <a:r>
              <a:rPr lang="ko-KR" altLang="en-US"/>
              <a:t>이면 정상실행</a:t>
            </a:r>
            <a:r>
              <a:rPr lang="en-US" altLang="ko-KR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6299-CD53-F15B-F91B-CD8B0412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14" y="403225"/>
            <a:ext cx="5825444" cy="409575"/>
          </a:xfrm>
          <a:noFill/>
        </p:spPr>
        <p:txBody>
          <a:bodyPr wrap="none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1043056" latinLnBrk="1">
              <a:lnSpc>
                <a:spcPct val="100000"/>
              </a:lnSpc>
              <a:spcBef>
                <a:spcPts val="0"/>
              </a:spcBef>
              <a:buClr>
                <a:srgbClr val="2C99CE"/>
              </a:buClr>
            </a:pPr>
            <a:r>
              <a:rPr 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1.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추적 방법 </a:t>
            </a:r>
            <a:r>
              <a:rPr lang="en-US" altLang="ko-KR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– Step 1 : AWX </a:t>
            </a:r>
            <a:r>
              <a:rPr lang="ko-KR" altLang="en-US" sz="1800" b="1">
                <a:solidFill>
                  <a:prstClr val="black">
                    <a:lumMod val="65000"/>
                    <a:lumOff val="35000"/>
                  </a:prstClr>
                </a:solidFill>
                <a:cs typeface="+mn-cs"/>
              </a:rPr>
              <a:t>확인 </a:t>
            </a:r>
            <a:r>
              <a:rPr lang="en-US" sz="1800" b="1" i="0">
                <a:effectLst/>
                <a:latin typeface="Noto Sans Demilight"/>
              </a:rPr>
              <a:t>③</a:t>
            </a:r>
            <a:br>
              <a:rPr lang="en-US" sz="1200" b="0" i="0">
                <a:effectLst/>
                <a:latin typeface="Noto Sans KR"/>
              </a:rPr>
            </a:br>
            <a:endParaRPr lang="en-US" sz="1800" b="1">
              <a:solidFill>
                <a:prstClr val="black">
                  <a:lumMod val="65000"/>
                  <a:lumOff val="35000"/>
                </a:prstClr>
              </a:solidFill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04372-59BE-E010-F75B-6981AC28C296}"/>
              </a:ext>
            </a:extLst>
          </p:cNvPr>
          <p:cNvSpPr txBox="1"/>
          <p:nvPr/>
        </p:nvSpPr>
        <p:spPr>
          <a:xfrm>
            <a:off x="1027111" y="6271508"/>
            <a:ext cx="863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실행 </a:t>
            </a:r>
            <a:r>
              <a:rPr lang="en-US" altLang="ko-KR"/>
              <a:t>Log</a:t>
            </a:r>
            <a:r>
              <a:rPr lang="ko-KR" altLang="en-US"/>
              <a:t>를 보려는 </a:t>
            </a:r>
            <a:r>
              <a:rPr lang="en-US" altLang="ko-KR"/>
              <a:t>Step </a:t>
            </a:r>
            <a:r>
              <a:rPr lang="ko-KR" altLang="en-US"/>
              <a:t>선택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0018AC-3C09-3E63-D47B-7486F4316A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5" y="1094154"/>
            <a:ext cx="9038769" cy="489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642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FA59B5C858E4683FD8275FF124205" ma:contentTypeVersion="14" ma:contentTypeDescription="Create a new document." ma:contentTypeScope="" ma:versionID="3122e2cbb853d51f0e92c33465f19541">
  <xsd:schema xmlns:xsd="http://www.w3.org/2001/XMLSchema" xmlns:xs="http://www.w3.org/2001/XMLSchema" xmlns:p="http://schemas.microsoft.com/office/2006/metadata/properties" xmlns:ns2="0de98abc-ba30-451a-8ce6-4c4c6166e473" xmlns:ns3="b62bbea0-3efe-4948-8e66-8df7f1e51339" targetNamespace="http://schemas.microsoft.com/office/2006/metadata/properties" ma:root="true" ma:fieldsID="38101808f830da70fa282871ba06d96d" ns2:_="" ns3:_="">
    <xsd:import namespace="0de98abc-ba30-451a-8ce6-4c4c6166e473"/>
    <xsd:import namespace="b62bbea0-3efe-4948-8e66-8df7f1e513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_xc815__xb82c__xc21c__xc11c_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e98abc-ba30-451a-8ce6-4c4c6166e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d630e15-a7d3-4b71-8e53-35de230cf9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xc815__xb82c__xc21c__xc11c_" ma:index="20" nillable="true" ma:displayName="정렬순서" ma:format="Dropdown" ma:internalName="_xc815__xb82c__xc21c__xc11c_" ma:percentage="FALSE">
      <xsd:simpleType>
        <xsd:restriction base="dms:Number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bbea0-3efe-4948-8e66-8df7f1e5133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2621c50-1ce2-458e-bc6b-b632176d224e}" ma:internalName="TaxCatchAll" ma:showField="CatchAllData" ma:web="b62bbea0-3efe-4948-8e66-8df7f1e513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e98abc-ba30-451a-8ce6-4c4c6166e473">
      <Terms xmlns="http://schemas.microsoft.com/office/infopath/2007/PartnerControls"/>
    </lcf76f155ced4ddcb4097134ff3c332f>
    <TaxCatchAll xmlns="b62bbea0-3efe-4948-8e66-8df7f1e51339" xsi:nil="true"/>
    <_xc815__xb82c__xc21c__xc11c_ xmlns="0de98abc-ba30-451a-8ce6-4c4c6166e473" xsi:nil="true"/>
  </documentManagement>
</p:properties>
</file>

<file path=customXml/itemProps1.xml><?xml version="1.0" encoding="utf-8"?>
<ds:datastoreItem xmlns:ds="http://schemas.openxmlformats.org/officeDocument/2006/customXml" ds:itemID="{00396C61-7428-42E4-B9D1-2380C336FFEA}"/>
</file>

<file path=customXml/itemProps2.xml><?xml version="1.0" encoding="utf-8"?>
<ds:datastoreItem xmlns:ds="http://schemas.openxmlformats.org/officeDocument/2006/customXml" ds:itemID="{C4452DF5-2749-46F8-9E5E-58E85C39F7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97B6A9-BB67-46A1-9001-3AC0BB84A6D1}">
  <ds:schemaRefs>
    <ds:schemaRef ds:uri="3e0b2eb5-b991-48f3-ab11-25b43d00da6a"/>
    <ds:schemaRef ds:uri="c2ee1bed-e7b6-41ca-ac1e-19fff78bde6d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8b86a65e-3c3a-4406-8ac3-19a6b5cc52bc}" enabled="0" method="" siteId="{8b86a65e-3c3a-4406-8ac3-19a6b5cc52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2689</Words>
  <Application>Microsoft Office PowerPoint</Application>
  <PresentationFormat>Custom</PresentationFormat>
  <Paragraphs>294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IQOS Hangul  Bold</vt:lpstr>
      <vt:lpstr>IQOS Hangul  Regular</vt:lpstr>
      <vt:lpstr>맑은 고딕</vt:lpstr>
      <vt:lpstr>맑은 고딕</vt:lpstr>
      <vt:lpstr>Noto Sans Demilight</vt:lpstr>
      <vt:lpstr>Noto Sans KR</vt:lpstr>
      <vt:lpstr>Arial</vt:lpstr>
      <vt:lpstr>Calibri</vt:lpstr>
      <vt:lpstr>Segoe UI</vt:lpstr>
      <vt:lpstr>Office Theme</vt:lpstr>
      <vt:lpstr>Custom Design</vt:lpstr>
      <vt:lpstr>1_Custom Design</vt:lpstr>
      <vt:lpstr>2_Custom Design</vt:lpstr>
      <vt:lpstr>3_Custom Design</vt:lpstr>
      <vt:lpstr>PowerPoint Presentation</vt:lpstr>
      <vt:lpstr>PowerPoint Presentation</vt:lpstr>
      <vt:lpstr>0. Migration 서버 정보</vt:lpstr>
      <vt:lpstr>1. AWX 추적 방법 – SSIS package 편</vt:lpstr>
      <vt:lpstr>1. AWX 추적 방법 – Step 1 : AWX 확인</vt:lpstr>
      <vt:lpstr>1. AWX 추적 방법 – Step 1 : AWX 확인</vt:lpstr>
      <vt:lpstr>1. AWX 추적 방법 – Step 1 : AWX 확인 ①</vt:lpstr>
      <vt:lpstr>1. AWX 추적 방법 – Step 1 : AWX 확인 ② </vt:lpstr>
      <vt:lpstr>1. AWX 추적 방법 – Step 1 : AWX 확인 ③ </vt:lpstr>
      <vt:lpstr>1. AWX 추적 방법 – Step 1 : AWX 확인 ④ </vt:lpstr>
      <vt:lpstr>1. AWX 추적 방법 – Step 2 : SIS 확인</vt:lpstr>
      <vt:lpstr>1. AWX 추적 방법 – Step 2 : SIS 확인</vt:lpstr>
      <vt:lpstr>1. AWX 추적 방법 – Step 2 : SIS 확인 ① </vt:lpstr>
      <vt:lpstr>1. AWX 추적 방법 – Step 2 : SIS 확인 ② </vt:lpstr>
      <vt:lpstr>1. AWX 추적 방법 – Step 2 : SIS 확인 ③ </vt:lpstr>
      <vt:lpstr>1. AWX 추적 방법 – Step 3 : SSIS package 재배포 &amp; 확인</vt:lpstr>
      <vt:lpstr>1. AWX 추적 방법 – Step 3 : SSIS package 재배포 &amp; 확인</vt:lpstr>
      <vt:lpstr>1. AWX 추적 방법 – Step 3 : SSIS package 재배포 &amp; 확인</vt:lpstr>
      <vt:lpstr>1. AWX 추적 방법 – Step 3 : SSIS package 재배포 &amp; 확인</vt:lpstr>
      <vt:lpstr>1. AWX 추적 방법 – Step 3 : SSIS package 재배포 &amp; 확인</vt:lpstr>
      <vt:lpstr>1. AWX 추적 방법 – Step 3 : SSIS package 재배포 &amp; 확인</vt:lpstr>
      <vt:lpstr>2. AWX 추적 방법 – T-SQL 편</vt:lpstr>
      <vt:lpstr>2. AWX 추적 방법– Step 1 : AWX 확인</vt:lpstr>
      <vt:lpstr>2. AWX 추적 방법– Step 2 : Bitbucket 확인</vt:lpstr>
      <vt:lpstr>2. AWX 추적 방법– Step 3 : 프로시저 확인 및 수정 </vt:lpstr>
      <vt:lpstr>3. Power BI 추적방법 – 데이터 편 1/3</vt:lpstr>
      <vt:lpstr>3. Power BI 추적방법 – 데이터 편 2/3</vt:lpstr>
      <vt:lpstr>3. Power BI 추적방법 – 데이터 편 3/3</vt:lpstr>
      <vt:lpstr>4. Power BI 게시 방법 1/2</vt:lpstr>
      <vt:lpstr>4. Power BI 게시 방법 2/2</vt:lpstr>
      <vt:lpstr>5. Power BI 새로고침 1/2</vt:lpstr>
      <vt:lpstr>5. Power BI 새로고침 2/2</vt:lpstr>
      <vt:lpstr>6. Power BI – 증분 새로 고침 설정 방법 1/3</vt:lpstr>
      <vt:lpstr>6. Power BI – 증분 새로 고침 설정 방법 2/3</vt:lpstr>
      <vt:lpstr>6. Power BI – 증분 새로 고침 설정 방법 3/3</vt:lpstr>
      <vt:lpstr>7. Power BI – 소매점 유지 현황 관련 데이터 설명</vt:lpstr>
      <vt:lpstr>8. Power BI 디자인 수정 방법</vt:lpstr>
      <vt:lpstr>8. Power BI 디자인 수정 방법</vt:lpstr>
      <vt:lpstr>8. Power BI 디자인 수정 방법</vt:lpstr>
      <vt:lpstr>PowerPoint Presentation</vt:lpstr>
    </vt:vector>
  </TitlesOfParts>
  <Company>Philip Morris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Shin, Allie (contracted)</dc:creator>
  <cp:lastModifiedBy>Shin, Allie (contracted)</cp:lastModifiedBy>
  <cp:revision>1</cp:revision>
  <dcterms:created xsi:type="dcterms:W3CDTF">2023-10-09T16:24:30Z</dcterms:created>
  <dcterms:modified xsi:type="dcterms:W3CDTF">2023-10-11T10:58:39Z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0x0101007BDFA59B5C858E4683FD8275FF124205</vt:lpwstr>
  </property>
  <property fmtid="{D5CDD505-2E9C-101B-9397-08002B2CF9AE}" pid="3" name="MediaServiceImageTags">
    <vt:lpwstr/>
  </property>
</Properties>
</file>